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1"/>
  </p:sldMasterIdLst>
  <p:notesMasterIdLst>
    <p:notesMasterId r:id="rId18"/>
  </p:notesMasterIdLst>
  <p:handoutMasterIdLst>
    <p:handoutMasterId r:id="rId19"/>
  </p:handoutMasterIdLst>
  <p:sldIdLst>
    <p:sldId id="256" r:id="rId2"/>
    <p:sldId id="300" r:id="rId3"/>
    <p:sldId id="318" r:id="rId4"/>
    <p:sldId id="317" r:id="rId5"/>
    <p:sldId id="313" r:id="rId6"/>
    <p:sldId id="321" r:id="rId7"/>
    <p:sldId id="257" r:id="rId8"/>
    <p:sldId id="322" r:id="rId9"/>
    <p:sldId id="288" r:id="rId10"/>
    <p:sldId id="280" r:id="rId11"/>
    <p:sldId id="306" r:id="rId12"/>
    <p:sldId id="309" r:id="rId13"/>
    <p:sldId id="308" r:id="rId14"/>
    <p:sldId id="316" r:id="rId15"/>
    <p:sldId id="290" r:id="rId16"/>
    <p:sldId id="261" r:id="rId17"/>
  </p:sldIdLst>
  <p:sldSz cx="12192000" cy="6858000"/>
  <p:notesSz cx="6742113" cy="9872663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57">
          <p15:clr>
            <a:srgbClr val="A4A3A4"/>
          </p15:clr>
        </p15:guide>
        <p15:guide id="4" orient="horz" pos="869">
          <p15:clr>
            <a:srgbClr val="A4A3A4"/>
          </p15:clr>
        </p15:guide>
        <p15:guide id="5" orient="horz" pos="2313">
          <p15:clr>
            <a:srgbClr val="A4A3A4"/>
          </p15:clr>
        </p15:guide>
        <p15:guide id="6" pos="215">
          <p15:clr>
            <a:srgbClr val="A4A3A4"/>
          </p15:clr>
        </p15:guide>
        <p15:guide id="7" pos="74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E4FB"/>
    <a:srgbClr val="FFD13F"/>
    <a:srgbClr val="EEB500"/>
    <a:srgbClr val="FDB338"/>
    <a:srgbClr val="FA8612"/>
    <a:srgbClr val="F98B13"/>
    <a:srgbClr val="FDAA23"/>
    <a:srgbClr val="036DCD"/>
    <a:srgbClr val="025196"/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05" autoAdjust="0"/>
    <p:restoredTop sz="96706" autoAdjust="0"/>
  </p:normalViewPr>
  <p:slideViewPr>
    <p:cSldViewPr snapToGrid="0">
      <p:cViewPr varScale="1">
        <p:scale>
          <a:sx n="85" d="100"/>
          <a:sy n="85" d="100"/>
        </p:scale>
        <p:origin x="77" y="53"/>
      </p:cViewPr>
      <p:guideLst>
        <p:guide orient="horz" pos="2160"/>
        <p:guide pos="3840"/>
        <p:guide orient="horz" pos="3757"/>
        <p:guide orient="horz" pos="869"/>
        <p:guide orient="horz" pos="2313"/>
        <p:guide pos="215"/>
        <p:guide pos="748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397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8D61FC-502F-4AF4-8B67-F18E8ED7F1AE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BD987-BCAC-4F57-8851-F71562C7D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82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2BE0FA-DF19-47D9-BB0B-3D13498656B1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78CBF3-AFF5-438E-8577-331721590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25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8CBF3-AFF5-438E-8577-331721590CC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562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78CBF3-AFF5-438E-8577-331721590CC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442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5913932 h 6858000"/>
              <a:gd name="connsiteX3" fmla="*/ 10085021 w 12192000"/>
              <a:gd name="connsiteY3" fmla="*/ 4694848 h 6858000"/>
              <a:gd name="connsiteX4" fmla="*/ 6221046 w 12192000"/>
              <a:gd name="connsiteY4" fmla="*/ 6858000 h 6858000"/>
              <a:gd name="connsiteX5" fmla="*/ 0 w 12192000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5913932"/>
                </a:lnTo>
                <a:lnTo>
                  <a:pt x="10085021" y="4694848"/>
                </a:lnTo>
                <a:lnTo>
                  <a:pt x="6221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342002" y="3956400"/>
            <a:ext cx="5752801" cy="65362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365123" indent="0" algn="ctr">
              <a:buNone/>
              <a:defRPr sz="1596"/>
            </a:lvl2pPr>
            <a:lvl3pPr marL="730239" indent="0" algn="ctr">
              <a:buNone/>
              <a:defRPr sz="1437"/>
            </a:lvl3pPr>
            <a:lvl4pPr marL="1095363" indent="0" algn="ctr">
              <a:buNone/>
              <a:defRPr sz="1277"/>
            </a:lvl4pPr>
            <a:lvl5pPr marL="1460484" indent="0" algn="ctr">
              <a:buNone/>
              <a:defRPr sz="1277"/>
            </a:lvl5pPr>
            <a:lvl6pPr marL="1825604" indent="0" algn="ctr">
              <a:buNone/>
              <a:defRPr sz="1277"/>
            </a:lvl6pPr>
            <a:lvl7pPr marL="2190722" indent="0" algn="ctr">
              <a:buNone/>
              <a:defRPr sz="1277"/>
            </a:lvl7pPr>
            <a:lvl8pPr marL="2555844" indent="0" algn="ctr">
              <a:buNone/>
              <a:defRPr sz="1277"/>
            </a:lvl8pPr>
            <a:lvl9pPr marL="2920966" indent="0" algn="ctr">
              <a:buNone/>
              <a:defRPr sz="1277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002" y="1379712"/>
            <a:ext cx="5752801" cy="1458000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>
              <a:lnSpc>
                <a:spcPct val="85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42017" y="5445889"/>
            <a:ext cx="5749925" cy="50359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smtClean="0"/>
              <a:t>00 Month Year</a:t>
            </a:r>
            <a:endParaRPr lang="en-GB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4740288" y="1"/>
            <a:ext cx="7454253" cy="6881040"/>
            <a:chOff x="4740288" y="0"/>
            <a:chExt cx="7454253" cy="6912817"/>
          </a:xfrm>
        </p:grpSpPr>
        <p:grpSp>
          <p:nvGrpSpPr>
            <p:cNvPr id="4" name="Group 3"/>
            <p:cNvGrpSpPr/>
            <p:nvPr/>
          </p:nvGrpSpPr>
          <p:grpSpPr>
            <a:xfrm>
              <a:off x="6162372" y="4649382"/>
              <a:ext cx="6032169" cy="2263435"/>
              <a:chOff x="6070374" y="4649371"/>
              <a:chExt cx="6032169" cy="2263435"/>
            </a:xfrm>
          </p:grpSpPr>
          <p:sp>
            <p:nvSpPr>
              <p:cNvPr id="12" name="Rectangle 7"/>
              <p:cNvSpPr/>
              <p:nvPr/>
            </p:nvSpPr>
            <p:spPr>
              <a:xfrm>
                <a:off x="9993055" y="4649371"/>
                <a:ext cx="2109488" cy="2263435"/>
              </a:xfrm>
              <a:custGeom>
                <a:avLst/>
                <a:gdLst>
                  <a:gd name="connsiteX0" fmla="*/ 0 w 2306320"/>
                  <a:gd name="connsiteY0" fmla="*/ 0 h 3596640"/>
                  <a:gd name="connsiteX1" fmla="*/ 2306320 w 2306320"/>
                  <a:gd name="connsiteY1" fmla="*/ 0 h 3596640"/>
                  <a:gd name="connsiteX2" fmla="*/ 2306320 w 2306320"/>
                  <a:gd name="connsiteY2" fmla="*/ 3596640 h 3596640"/>
                  <a:gd name="connsiteX3" fmla="*/ 0 w 2306320"/>
                  <a:gd name="connsiteY3" fmla="*/ 3596640 h 3596640"/>
                  <a:gd name="connsiteX4" fmla="*/ 0 w 2306320"/>
                  <a:gd name="connsiteY4" fmla="*/ 0 h 3596640"/>
                  <a:gd name="connsiteX0" fmla="*/ 0 w 2306320"/>
                  <a:gd name="connsiteY0" fmla="*/ 0 h 4917440"/>
                  <a:gd name="connsiteX1" fmla="*/ 2306320 w 2306320"/>
                  <a:gd name="connsiteY1" fmla="*/ 132080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306320 w 2306320"/>
                  <a:gd name="connsiteY1" fmla="*/ 183896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30480 w 2306320"/>
                  <a:gd name="connsiteY3" fmla="*/ 294640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10160 w 2306320"/>
                  <a:gd name="connsiteY3" fmla="*/ 3566160 h 4917440"/>
                  <a:gd name="connsiteX4" fmla="*/ 0 w 2306320"/>
                  <a:gd name="connsiteY4" fmla="*/ 0 h 4917440"/>
                  <a:gd name="connsiteX0" fmla="*/ 15595 w 2321915"/>
                  <a:gd name="connsiteY0" fmla="*/ 0 h 4917440"/>
                  <a:gd name="connsiteX1" fmla="*/ 2311755 w 2321915"/>
                  <a:gd name="connsiteY1" fmla="*/ 1330960 h 4917440"/>
                  <a:gd name="connsiteX2" fmla="*/ 2321915 w 2321915"/>
                  <a:gd name="connsiteY2" fmla="*/ 4917440 h 4917440"/>
                  <a:gd name="connsiteX3" fmla="*/ 355 w 2321915"/>
                  <a:gd name="connsiteY3" fmla="*/ 3578860 h 4917440"/>
                  <a:gd name="connsiteX4" fmla="*/ 15595 w 2321915"/>
                  <a:gd name="connsiteY4" fmla="*/ 0 h 4917440"/>
                  <a:gd name="connsiteX0" fmla="*/ 46393 w 2321716"/>
                  <a:gd name="connsiteY0" fmla="*/ 0 h 4898067"/>
                  <a:gd name="connsiteX1" fmla="*/ 2311556 w 2321716"/>
                  <a:gd name="connsiteY1" fmla="*/ 1311587 h 4898067"/>
                  <a:gd name="connsiteX2" fmla="*/ 2321716 w 2321716"/>
                  <a:gd name="connsiteY2" fmla="*/ 4898067 h 4898067"/>
                  <a:gd name="connsiteX3" fmla="*/ 156 w 2321716"/>
                  <a:gd name="connsiteY3" fmla="*/ 3559487 h 4898067"/>
                  <a:gd name="connsiteX4" fmla="*/ 46393 w 2321716"/>
                  <a:gd name="connsiteY4" fmla="*/ 0 h 4898067"/>
                  <a:gd name="connsiteX0" fmla="*/ 0 w 2275323"/>
                  <a:gd name="connsiteY0" fmla="*/ 0 h 4898067"/>
                  <a:gd name="connsiteX1" fmla="*/ 2265163 w 2275323"/>
                  <a:gd name="connsiteY1" fmla="*/ 1311587 h 4898067"/>
                  <a:gd name="connsiteX2" fmla="*/ 2275323 w 2275323"/>
                  <a:gd name="connsiteY2" fmla="*/ 4898067 h 4898067"/>
                  <a:gd name="connsiteX3" fmla="*/ 11881 w 2275323"/>
                  <a:gd name="connsiteY3" fmla="*/ 3578860 h 4898067"/>
                  <a:gd name="connsiteX4" fmla="*/ 0 w 2275323"/>
                  <a:gd name="connsiteY4" fmla="*/ 0 h 4898067"/>
                  <a:gd name="connsiteX0" fmla="*/ 0 w 2275323"/>
                  <a:gd name="connsiteY0" fmla="*/ 0 h 4898067"/>
                  <a:gd name="connsiteX1" fmla="*/ 2265163 w 2275323"/>
                  <a:gd name="connsiteY1" fmla="*/ 1311587 h 4898067"/>
                  <a:gd name="connsiteX2" fmla="*/ 2275323 w 2275323"/>
                  <a:gd name="connsiteY2" fmla="*/ 4898067 h 4898067"/>
                  <a:gd name="connsiteX3" fmla="*/ 7807 w 2275323"/>
                  <a:gd name="connsiteY3" fmla="*/ 3576823 h 4898067"/>
                  <a:gd name="connsiteX4" fmla="*/ 0 w 2275323"/>
                  <a:gd name="connsiteY4" fmla="*/ 0 h 4898067"/>
                  <a:gd name="connsiteX0" fmla="*/ 2067 w 2277390"/>
                  <a:gd name="connsiteY0" fmla="*/ 0 h 4898067"/>
                  <a:gd name="connsiteX1" fmla="*/ 2267230 w 2277390"/>
                  <a:gd name="connsiteY1" fmla="*/ 1311587 h 4898067"/>
                  <a:gd name="connsiteX2" fmla="*/ 2277390 w 2277390"/>
                  <a:gd name="connsiteY2" fmla="*/ 4898067 h 4898067"/>
                  <a:gd name="connsiteX3" fmla="*/ 856 w 2277390"/>
                  <a:gd name="connsiteY3" fmla="*/ 2164643 h 4898067"/>
                  <a:gd name="connsiteX4" fmla="*/ 2067 w 2277390"/>
                  <a:gd name="connsiteY4" fmla="*/ 0 h 4898067"/>
                  <a:gd name="connsiteX0" fmla="*/ 458 w 2277585"/>
                  <a:gd name="connsiteY0" fmla="*/ 0 h 4898067"/>
                  <a:gd name="connsiteX1" fmla="*/ 2267425 w 2277585"/>
                  <a:gd name="connsiteY1" fmla="*/ 1311587 h 4898067"/>
                  <a:gd name="connsiteX2" fmla="*/ 2277585 w 2277585"/>
                  <a:gd name="connsiteY2" fmla="*/ 4898067 h 4898067"/>
                  <a:gd name="connsiteX3" fmla="*/ 1051 w 2277585"/>
                  <a:gd name="connsiteY3" fmla="*/ 2164643 h 4898067"/>
                  <a:gd name="connsiteX4" fmla="*/ 458 w 2277585"/>
                  <a:gd name="connsiteY4" fmla="*/ 0 h 4898067"/>
                  <a:gd name="connsiteX0" fmla="*/ 0 w 2280734"/>
                  <a:gd name="connsiteY0" fmla="*/ 0 h 4898067"/>
                  <a:gd name="connsiteX1" fmla="*/ 2270574 w 2280734"/>
                  <a:gd name="connsiteY1" fmla="*/ 1311587 h 4898067"/>
                  <a:gd name="connsiteX2" fmla="*/ 2280734 w 2280734"/>
                  <a:gd name="connsiteY2" fmla="*/ 4898067 h 4898067"/>
                  <a:gd name="connsiteX3" fmla="*/ 4200 w 2280734"/>
                  <a:gd name="connsiteY3" fmla="*/ 2164643 h 4898067"/>
                  <a:gd name="connsiteX4" fmla="*/ 0 w 2280734"/>
                  <a:gd name="connsiteY4" fmla="*/ 0 h 4898067"/>
                  <a:gd name="connsiteX0" fmla="*/ 0 w 2271417"/>
                  <a:gd name="connsiteY0" fmla="*/ 0 h 2761906"/>
                  <a:gd name="connsiteX1" fmla="*/ 2270574 w 2271417"/>
                  <a:gd name="connsiteY1" fmla="*/ 1311587 h 2761906"/>
                  <a:gd name="connsiteX2" fmla="*/ 2269208 w 2271417"/>
                  <a:gd name="connsiteY2" fmla="*/ 2761906 h 2761906"/>
                  <a:gd name="connsiteX3" fmla="*/ 4200 w 2271417"/>
                  <a:gd name="connsiteY3" fmla="*/ 2164643 h 2761906"/>
                  <a:gd name="connsiteX4" fmla="*/ 0 w 2271417"/>
                  <a:gd name="connsiteY4" fmla="*/ 0 h 2761906"/>
                  <a:gd name="connsiteX0" fmla="*/ 0 w 2270672"/>
                  <a:gd name="connsiteY0" fmla="*/ 0 h 2272312"/>
                  <a:gd name="connsiteX1" fmla="*/ 2270574 w 2270672"/>
                  <a:gd name="connsiteY1" fmla="*/ 1311587 h 2272312"/>
                  <a:gd name="connsiteX2" fmla="*/ 2191857 w 2270672"/>
                  <a:gd name="connsiteY2" fmla="*/ 1963532 h 2272312"/>
                  <a:gd name="connsiteX3" fmla="*/ 4200 w 2270672"/>
                  <a:gd name="connsiteY3" fmla="*/ 2164643 h 2272312"/>
                  <a:gd name="connsiteX4" fmla="*/ 0 w 2270672"/>
                  <a:gd name="connsiteY4" fmla="*/ 0 h 2272312"/>
                  <a:gd name="connsiteX0" fmla="*/ 0 w 2271234"/>
                  <a:gd name="connsiteY0" fmla="*/ 0 h 2295112"/>
                  <a:gd name="connsiteX1" fmla="*/ 2270574 w 2271234"/>
                  <a:gd name="connsiteY1" fmla="*/ 1311587 h 2295112"/>
                  <a:gd name="connsiteX2" fmla="*/ 2266446 w 2271234"/>
                  <a:gd name="connsiteY2" fmla="*/ 2192822 h 2295112"/>
                  <a:gd name="connsiteX3" fmla="*/ 4200 w 2271234"/>
                  <a:gd name="connsiteY3" fmla="*/ 2164643 h 2295112"/>
                  <a:gd name="connsiteX4" fmla="*/ 0 w 2271234"/>
                  <a:gd name="connsiteY4" fmla="*/ 0 h 2295112"/>
                  <a:gd name="connsiteX0" fmla="*/ 0 w 2271234"/>
                  <a:gd name="connsiteY0" fmla="*/ 0 h 2370327"/>
                  <a:gd name="connsiteX1" fmla="*/ 2270574 w 2271234"/>
                  <a:gd name="connsiteY1" fmla="*/ 1311587 h 2370327"/>
                  <a:gd name="connsiteX2" fmla="*/ 2266446 w 2271234"/>
                  <a:gd name="connsiteY2" fmla="*/ 2192822 h 2370327"/>
                  <a:gd name="connsiteX3" fmla="*/ 4200 w 2271234"/>
                  <a:gd name="connsiteY3" fmla="*/ 2164643 h 2370327"/>
                  <a:gd name="connsiteX4" fmla="*/ 0 w 2271234"/>
                  <a:gd name="connsiteY4" fmla="*/ 0 h 2370327"/>
                  <a:gd name="connsiteX0" fmla="*/ 0 w 2271234"/>
                  <a:gd name="connsiteY0" fmla="*/ 0 h 2192822"/>
                  <a:gd name="connsiteX1" fmla="*/ 2270574 w 2271234"/>
                  <a:gd name="connsiteY1" fmla="*/ 1311587 h 2192822"/>
                  <a:gd name="connsiteX2" fmla="*/ 2266446 w 2271234"/>
                  <a:gd name="connsiteY2" fmla="*/ 2192822 h 2192822"/>
                  <a:gd name="connsiteX3" fmla="*/ 4200 w 2271234"/>
                  <a:gd name="connsiteY3" fmla="*/ 2164643 h 2192822"/>
                  <a:gd name="connsiteX4" fmla="*/ 0 w 2271234"/>
                  <a:gd name="connsiteY4" fmla="*/ 0 h 21928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71234" h="2192822">
                    <a:moveTo>
                      <a:pt x="0" y="0"/>
                    </a:moveTo>
                    <a:lnTo>
                      <a:pt x="2270574" y="1311587"/>
                    </a:lnTo>
                    <a:cubicBezTo>
                      <a:pt x="2273961" y="2507080"/>
                      <a:pt x="2263059" y="997329"/>
                      <a:pt x="2266446" y="2192822"/>
                    </a:cubicBezTo>
                    <a:lnTo>
                      <a:pt x="4200" y="2164643"/>
                    </a:lnTo>
                    <a:cubicBezTo>
                      <a:pt x="813" y="975923"/>
                      <a:pt x="3387" y="1188720"/>
                      <a:pt x="0" y="0"/>
                    </a:cubicBezTo>
                    <a:close/>
                  </a:path>
                </a:pathLst>
              </a:custGeom>
              <a:solidFill>
                <a:srgbClr val="0027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2"/>
              </a:p>
            </p:txBody>
          </p:sp>
          <p:sp>
            <p:nvSpPr>
              <p:cNvPr id="16" name="Rectangle 7"/>
              <p:cNvSpPr/>
              <p:nvPr/>
            </p:nvSpPr>
            <p:spPr>
              <a:xfrm flipH="1">
                <a:off x="6070374" y="4652651"/>
                <a:ext cx="3925553" cy="2252499"/>
              </a:xfrm>
              <a:custGeom>
                <a:avLst/>
                <a:gdLst>
                  <a:gd name="connsiteX0" fmla="*/ 0 w 2306320"/>
                  <a:gd name="connsiteY0" fmla="*/ 0 h 3596640"/>
                  <a:gd name="connsiteX1" fmla="*/ 2306320 w 2306320"/>
                  <a:gd name="connsiteY1" fmla="*/ 0 h 3596640"/>
                  <a:gd name="connsiteX2" fmla="*/ 2306320 w 2306320"/>
                  <a:gd name="connsiteY2" fmla="*/ 3596640 h 3596640"/>
                  <a:gd name="connsiteX3" fmla="*/ 0 w 2306320"/>
                  <a:gd name="connsiteY3" fmla="*/ 3596640 h 3596640"/>
                  <a:gd name="connsiteX4" fmla="*/ 0 w 2306320"/>
                  <a:gd name="connsiteY4" fmla="*/ 0 h 3596640"/>
                  <a:gd name="connsiteX0" fmla="*/ 0 w 2306320"/>
                  <a:gd name="connsiteY0" fmla="*/ 0 h 4917440"/>
                  <a:gd name="connsiteX1" fmla="*/ 2306320 w 2306320"/>
                  <a:gd name="connsiteY1" fmla="*/ 132080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306320 w 2306320"/>
                  <a:gd name="connsiteY1" fmla="*/ 183896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0 w 2306320"/>
                  <a:gd name="connsiteY3" fmla="*/ 491744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30480 w 2306320"/>
                  <a:gd name="connsiteY3" fmla="*/ 2946400 h 4917440"/>
                  <a:gd name="connsiteX4" fmla="*/ 0 w 2306320"/>
                  <a:gd name="connsiteY4" fmla="*/ 0 h 4917440"/>
                  <a:gd name="connsiteX0" fmla="*/ 0 w 2306320"/>
                  <a:gd name="connsiteY0" fmla="*/ 0 h 4917440"/>
                  <a:gd name="connsiteX1" fmla="*/ 2296160 w 2306320"/>
                  <a:gd name="connsiteY1" fmla="*/ 1330960 h 4917440"/>
                  <a:gd name="connsiteX2" fmla="*/ 2306320 w 2306320"/>
                  <a:gd name="connsiteY2" fmla="*/ 4917440 h 4917440"/>
                  <a:gd name="connsiteX3" fmla="*/ 10160 w 2306320"/>
                  <a:gd name="connsiteY3" fmla="*/ 3566160 h 4917440"/>
                  <a:gd name="connsiteX4" fmla="*/ 0 w 2306320"/>
                  <a:gd name="connsiteY4" fmla="*/ 0 h 4917440"/>
                  <a:gd name="connsiteX0" fmla="*/ 0 w 2306320"/>
                  <a:gd name="connsiteY0" fmla="*/ 0 h 3574016"/>
                  <a:gd name="connsiteX1" fmla="*/ 2296160 w 2306320"/>
                  <a:gd name="connsiteY1" fmla="*/ 1330960 h 3574016"/>
                  <a:gd name="connsiteX2" fmla="*/ 2306320 w 2306320"/>
                  <a:gd name="connsiteY2" fmla="*/ 3574016 h 3574016"/>
                  <a:gd name="connsiteX3" fmla="*/ 10160 w 2306320"/>
                  <a:gd name="connsiteY3" fmla="*/ 3566160 h 3574016"/>
                  <a:gd name="connsiteX4" fmla="*/ 0 w 2306320"/>
                  <a:gd name="connsiteY4" fmla="*/ 0 h 3574016"/>
                  <a:gd name="connsiteX0" fmla="*/ 0 w 2306320"/>
                  <a:gd name="connsiteY0" fmla="*/ 0 h 4055621"/>
                  <a:gd name="connsiteX1" fmla="*/ 2296160 w 2306320"/>
                  <a:gd name="connsiteY1" fmla="*/ 1330960 h 4055621"/>
                  <a:gd name="connsiteX2" fmla="*/ 2306320 w 2306320"/>
                  <a:gd name="connsiteY2" fmla="*/ 4055621 h 4055621"/>
                  <a:gd name="connsiteX3" fmla="*/ 10160 w 2306320"/>
                  <a:gd name="connsiteY3" fmla="*/ 3566160 h 4055621"/>
                  <a:gd name="connsiteX4" fmla="*/ 0 w 2306320"/>
                  <a:gd name="connsiteY4" fmla="*/ 0 h 4055621"/>
                  <a:gd name="connsiteX0" fmla="*/ 3078 w 2309398"/>
                  <a:gd name="connsiteY0" fmla="*/ 0 h 4055621"/>
                  <a:gd name="connsiteX1" fmla="*/ 2299238 w 2309398"/>
                  <a:gd name="connsiteY1" fmla="*/ 1330960 h 4055621"/>
                  <a:gd name="connsiteX2" fmla="*/ 2309398 w 2309398"/>
                  <a:gd name="connsiteY2" fmla="*/ 4055621 h 4055621"/>
                  <a:gd name="connsiteX3" fmla="*/ 771 w 2309398"/>
                  <a:gd name="connsiteY3" fmla="*/ 3122576 h 4055621"/>
                  <a:gd name="connsiteX4" fmla="*/ 3078 w 2309398"/>
                  <a:gd name="connsiteY4" fmla="*/ 0 h 4055621"/>
                  <a:gd name="connsiteX0" fmla="*/ 3078 w 2309398"/>
                  <a:gd name="connsiteY0" fmla="*/ 0 h 4055621"/>
                  <a:gd name="connsiteX1" fmla="*/ 2299238 w 2309398"/>
                  <a:gd name="connsiteY1" fmla="*/ 1330960 h 4055621"/>
                  <a:gd name="connsiteX2" fmla="*/ 2309398 w 2309398"/>
                  <a:gd name="connsiteY2" fmla="*/ 4055621 h 4055621"/>
                  <a:gd name="connsiteX3" fmla="*/ 771 w 2309398"/>
                  <a:gd name="connsiteY3" fmla="*/ 2324126 h 4055621"/>
                  <a:gd name="connsiteX4" fmla="*/ 3078 w 2309398"/>
                  <a:gd name="connsiteY4" fmla="*/ 0 h 4055621"/>
                  <a:gd name="connsiteX0" fmla="*/ 3078 w 2309398"/>
                  <a:gd name="connsiteY0" fmla="*/ 0 h 4055621"/>
                  <a:gd name="connsiteX1" fmla="*/ 2299238 w 2309398"/>
                  <a:gd name="connsiteY1" fmla="*/ 1330960 h 4055621"/>
                  <a:gd name="connsiteX2" fmla="*/ 2309398 w 2309398"/>
                  <a:gd name="connsiteY2" fmla="*/ 4055621 h 4055621"/>
                  <a:gd name="connsiteX3" fmla="*/ 771 w 2309398"/>
                  <a:gd name="connsiteY3" fmla="*/ 2691666 h 4055621"/>
                  <a:gd name="connsiteX4" fmla="*/ 3078 w 2309398"/>
                  <a:gd name="connsiteY4" fmla="*/ 0 h 4055621"/>
                  <a:gd name="connsiteX0" fmla="*/ 3078 w 2423978"/>
                  <a:gd name="connsiteY0" fmla="*/ 0 h 4055621"/>
                  <a:gd name="connsiteX1" fmla="*/ 2423909 w 2423978"/>
                  <a:gd name="connsiteY1" fmla="*/ 1378487 h 4055621"/>
                  <a:gd name="connsiteX2" fmla="*/ 2309398 w 2423978"/>
                  <a:gd name="connsiteY2" fmla="*/ 4055621 h 4055621"/>
                  <a:gd name="connsiteX3" fmla="*/ 771 w 2423978"/>
                  <a:gd name="connsiteY3" fmla="*/ 2691666 h 4055621"/>
                  <a:gd name="connsiteX4" fmla="*/ 3078 w 2423978"/>
                  <a:gd name="connsiteY4" fmla="*/ 0 h 4055621"/>
                  <a:gd name="connsiteX0" fmla="*/ 3078 w 2424097"/>
                  <a:gd name="connsiteY0" fmla="*/ 0 h 4087306"/>
                  <a:gd name="connsiteX1" fmla="*/ 2423909 w 2424097"/>
                  <a:gd name="connsiteY1" fmla="*/ 1378487 h 4087306"/>
                  <a:gd name="connsiteX2" fmla="*/ 2387318 w 2424097"/>
                  <a:gd name="connsiteY2" fmla="*/ 4087306 h 4087306"/>
                  <a:gd name="connsiteX3" fmla="*/ 771 w 2424097"/>
                  <a:gd name="connsiteY3" fmla="*/ 2691666 h 4087306"/>
                  <a:gd name="connsiteX4" fmla="*/ 3078 w 2424097"/>
                  <a:gd name="connsiteY4" fmla="*/ 0 h 4087306"/>
                  <a:gd name="connsiteX0" fmla="*/ 3078 w 2423985"/>
                  <a:gd name="connsiteY0" fmla="*/ 0 h 4053473"/>
                  <a:gd name="connsiteX1" fmla="*/ 2423909 w 2423985"/>
                  <a:gd name="connsiteY1" fmla="*/ 1378487 h 4053473"/>
                  <a:gd name="connsiteX2" fmla="*/ 2320756 w 2423985"/>
                  <a:gd name="connsiteY2" fmla="*/ 4053473 h 4053473"/>
                  <a:gd name="connsiteX3" fmla="*/ 771 w 2423985"/>
                  <a:gd name="connsiteY3" fmla="*/ 2691666 h 4053473"/>
                  <a:gd name="connsiteX4" fmla="*/ 3078 w 2423985"/>
                  <a:gd name="connsiteY4" fmla="*/ 0 h 4053473"/>
                  <a:gd name="connsiteX0" fmla="*/ 3078 w 2329325"/>
                  <a:gd name="connsiteY0" fmla="*/ 0 h 4053473"/>
                  <a:gd name="connsiteX1" fmla="*/ 2328820 w 2329325"/>
                  <a:gd name="connsiteY1" fmla="*/ 1325322 h 4053473"/>
                  <a:gd name="connsiteX2" fmla="*/ 2320756 w 2329325"/>
                  <a:gd name="connsiteY2" fmla="*/ 4053473 h 4053473"/>
                  <a:gd name="connsiteX3" fmla="*/ 771 w 2329325"/>
                  <a:gd name="connsiteY3" fmla="*/ 2691666 h 4053473"/>
                  <a:gd name="connsiteX4" fmla="*/ 3078 w 2329325"/>
                  <a:gd name="connsiteY4" fmla="*/ 0 h 4053473"/>
                  <a:gd name="connsiteX0" fmla="*/ 3078 w 4816978"/>
                  <a:gd name="connsiteY0" fmla="*/ 0 h 4053473"/>
                  <a:gd name="connsiteX1" fmla="*/ 4816975 w 4816978"/>
                  <a:gd name="connsiteY1" fmla="*/ 2738203 h 4053473"/>
                  <a:gd name="connsiteX2" fmla="*/ 2320756 w 4816978"/>
                  <a:gd name="connsiteY2" fmla="*/ 4053473 h 4053473"/>
                  <a:gd name="connsiteX3" fmla="*/ 771 w 4816978"/>
                  <a:gd name="connsiteY3" fmla="*/ 2691666 h 4053473"/>
                  <a:gd name="connsiteX4" fmla="*/ 3078 w 4816978"/>
                  <a:gd name="connsiteY4" fmla="*/ 0 h 4053473"/>
                  <a:gd name="connsiteX0" fmla="*/ 3078 w 4816976"/>
                  <a:gd name="connsiteY0" fmla="*/ 0 h 4053473"/>
                  <a:gd name="connsiteX1" fmla="*/ 4816975 w 4816976"/>
                  <a:gd name="connsiteY1" fmla="*/ 2738203 h 4053473"/>
                  <a:gd name="connsiteX2" fmla="*/ 2320756 w 4816976"/>
                  <a:gd name="connsiteY2" fmla="*/ 4053473 h 4053473"/>
                  <a:gd name="connsiteX3" fmla="*/ 771 w 4816976"/>
                  <a:gd name="connsiteY3" fmla="*/ 2691666 h 4053473"/>
                  <a:gd name="connsiteX4" fmla="*/ 3078 w 4816976"/>
                  <a:gd name="connsiteY4" fmla="*/ 0 h 4053473"/>
                  <a:gd name="connsiteX0" fmla="*/ 3078 w 4816975"/>
                  <a:gd name="connsiteY0" fmla="*/ 0 h 3055054"/>
                  <a:gd name="connsiteX1" fmla="*/ 4816975 w 4816975"/>
                  <a:gd name="connsiteY1" fmla="*/ 2738203 h 3055054"/>
                  <a:gd name="connsiteX2" fmla="*/ 771 w 4816975"/>
                  <a:gd name="connsiteY2" fmla="*/ 2691666 h 3055054"/>
                  <a:gd name="connsiteX3" fmla="*/ 3078 w 4816975"/>
                  <a:gd name="connsiteY3" fmla="*/ 0 h 3055054"/>
                  <a:gd name="connsiteX0" fmla="*/ 3078 w 4816975"/>
                  <a:gd name="connsiteY0" fmla="*/ 0 h 2901678"/>
                  <a:gd name="connsiteX1" fmla="*/ 4816975 w 4816975"/>
                  <a:gd name="connsiteY1" fmla="*/ 2738203 h 2901678"/>
                  <a:gd name="connsiteX2" fmla="*/ 771 w 4816975"/>
                  <a:gd name="connsiteY2" fmla="*/ 2691666 h 2901678"/>
                  <a:gd name="connsiteX3" fmla="*/ 3078 w 4816975"/>
                  <a:gd name="connsiteY3" fmla="*/ 0 h 2901678"/>
                  <a:gd name="connsiteX0" fmla="*/ 3078 w 4816975"/>
                  <a:gd name="connsiteY0" fmla="*/ 0 h 2738203"/>
                  <a:gd name="connsiteX1" fmla="*/ 4816975 w 4816975"/>
                  <a:gd name="connsiteY1" fmla="*/ 2738203 h 2738203"/>
                  <a:gd name="connsiteX2" fmla="*/ 771 w 4816975"/>
                  <a:gd name="connsiteY2" fmla="*/ 2691666 h 2738203"/>
                  <a:gd name="connsiteX3" fmla="*/ 3078 w 4816975"/>
                  <a:gd name="connsiteY3" fmla="*/ 0 h 2738203"/>
                  <a:gd name="connsiteX0" fmla="*/ 3078 w 4816975"/>
                  <a:gd name="connsiteY0" fmla="*/ 0 h 2738203"/>
                  <a:gd name="connsiteX1" fmla="*/ 4816975 w 4816975"/>
                  <a:gd name="connsiteY1" fmla="*/ 2738203 h 2738203"/>
                  <a:gd name="connsiteX2" fmla="*/ 771 w 4816975"/>
                  <a:gd name="connsiteY2" fmla="*/ 2726127 h 2738203"/>
                  <a:gd name="connsiteX3" fmla="*/ 3078 w 4816975"/>
                  <a:gd name="connsiteY3" fmla="*/ 0 h 27382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16975" h="2738203">
                    <a:moveTo>
                      <a:pt x="3078" y="0"/>
                    </a:moveTo>
                    <a:lnTo>
                      <a:pt x="4816975" y="2738203"/>
                    </a:lnTo>
                    <a:lnTo>
                      <a:pt x="771" y="2726127"/>
                    </a:lnTo>
                    <a:cubicBezTo>
                      <a:pt x="-2616" y="1537407"/>
                      <a:pt x="6465" y="1188720"/>
                      <a:pt x="3078" y="0"/>
                    </a:cubicBezTo>
                    <a:close/>
                  </a:path>
                </a:pathLst>
              </a:custGeom>
              <a:solidFill>
                <a:srgbClr val="9A258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2"/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20412" y="6234487"/>
                <a:ext cx="1432907" cy="304084"/>
              </a:xfrm>
              <a:prstGeom prst="rect">
                <a:avLst/>
              </a:prstGeom>
            </p:spPr>
          </p:pic>
        </p:grpSp>
        <p:sp>
          <p:nvSpPr>
            <p:cNvPr id="3" name="Rectangle 2"/>
            <p:cNvSpPr/>
            <p:nvPr/>
          </p:nvSpPr>
          <p:spPr>
            <a:xfrm>
              <a:off x="5404981" y="0"/>
              <a:ext cx="6787020" cy="6857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72"/>
            </a:p>
          </p:txBody>
        </p:sp>
        <p:sp>
          <p:nvSpPr>
            <p:cNvPr id="22" name="Footer Placeholder 4"/>
            <p:cNvSpPr txBox="1">
              <a:spLocks/>
            </p:cNvSpPr>
            <p:nvPr userDrawn="1"/>
          </p:nvSpPr>
          <p:spPr>
            <a:xfrm>
              <a:off x="4740288" y="288911"/>
              <a:ext cx="1816101" cy="182562"/>
            </a:xfrm>
            <a:prstGeom prst="rect">
              <a:avLst/>
            </a:prstGeom>
          </p:spPr>
          <p:txBody>
            <a:bodyPr vert="horz" lIns="0" tIns="0" rIns="0" bIns="0" rtlCol="0" anchor="t" anchorCtr="0"/>
            <a:lstStyle>
              <a:defPPr>
                <a:defRPr lang="en-US"/>
              </a:defPPr>
              <a:lvl1pPr marL="0" algn="r" defTabSz="914400" rtl="0" eaLnBrk="1" latinLnBrk="0" hangingPunct="1">
                <a:spcAft>
                  <a:spcPts val="600"/>
                </a:spcAft>
                <a:defRPr sz="1000" b="0" i="0" kern="1200" baseline="0">
                  <a:solidFill>
                    <a:schemeClr val="bg1">
                      <a:lumMod val="50000"/>
                    </a:schemeClr>
                  </a:solidFill>
                  <a:latin typeface="Yantramanav Light" charset="0"/>
                  <a:ea typeface="Yantramanav Light" charset="0"/>
                  <a:cs typeface="Yantramanav Light" charset="0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900" b="0" i="0" dirty="0" smtClean="0">
                  <a:solidFill>
                    <a:schemeClr val="bg2"/>
                  </a:solidFill>
                  <a:latin typeface="+mn-lt"/>
                  <a:ea typeface="Arial" charset="0"/>
                  <a:cs typeface="Arial" charset="0"/>
                </a:rPr>
                <a:t>COMMERCIAL IN CONFIDENCE</a:t>
              </a:r>
              <a:endParaRPr lang="en-US" sz="900" b="0" i="0" dirty="0">
                <a:solidFill>
                  <a:schemeClr val="bg2"/>
                </a:solidFill>
                <a:latin typeface="+mn-lt"/>
                <a:ea typeface="Arial" charset="0"/>
                <a:cs typeface="Arial" charset="0"/>
              </a:endParaRPr>
            </a:p>
          </p:txBody>
        </p:sp>
        <p:sp>
          <p:nvSpPr>
            <p:cNvPr id="23" name="Footer Placeholder 4"/>
            <p:cNvSpPr txBox="1">
              <a:spLocks/>
            </p:cNvSpPr>
            <p:nvPr userDrawn="1"/>
          </p:nvSpPr>
          <p:spPr>
            <a:xfrm>
              <a:off x="4745615" y="6411427"/>
              <a:ext cx="1824503" cy="143993"/>
            </a:xfrm>
            <a:prstGeom prst="rect">
              <a:avLst/>
            </a:prstGeom>
          </p:spPr>
          <p:txBody>
            <a:bodyPr vert="horz" lIns="0" tIns="0" rIns="0" bIns="0" rtlCol="0" anchor="t" anchorCtr="0"/>
            <a:lstStyle>
              <a:defPPr>
                <a:defRPr lang="en-US"/>
              </a:defPPr>
              <a:lvl1pPr marL="0" algn="r" defTabSz="914400" rtl="0" eaLnBrk="1" latinLnBrk="0" hangingPunct="1">
                <a:spcAft>
                  <a:spcPts val="600"/>
                </a:spcAft>
                <a:defRPr sz="1000" b="0" i="0" kern="1200" baseline="0">
                  <a:solidFill>
                    <a:schemeClr val="bg1">
                      <a:lumMod val="50000"/>
                    </a:schemeClr>
                  </a:solidFill>
                  <a:latin typeface="Yantramanav Light" charset="0"/>
                  <a:ea typeface="Yantramanav Light" charset="0"/>
                  <a:cs typeface="Yantramanav Light" charset="0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900" b="0" i="0" dirty="0" smtClean="0">
                  <a:solidFill>
                    <a:schemeClr val="bg2"/>
                  </a:solidFill>
                  <a:latin typeface="+mn-lt"/>
                  <a:ea typeface="Arial" charset="0"/>
                  <a:cs typeface="Arial" charset="0"/>
                </a:rPr>
                <a:t>COMMERCIAL IN CONFIDENCE</a:t>
              </a:r>
              <a:endParaRPr lang="en-US" sz="900" b="0" i="0" dirty="0">
                <a:solidFill>
                  <a:schemeClr val="bg2"/>
                </a:solidFill>
                <a:latin typeface="+mn-lt"/>
                <a:ea typeface="Arial" charset="0"/>
                <a:cs typeface="Arial" charset="0"/>
              </a:endParaRPr>
            </a:p>
          </p:txBody>
        </p:sp>
      </p:grp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Divider_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-28971" y="4152"/>
            <a:ext cx="7033035" cy="6876106"/>
          </a:xfrm>
          <a:custGeom>
            <a:avLst/>
            <a:gdLst>
              <a:gd name="connsiteX0" fmla="*/ 0 w 7028508"/>
              <a:gd name="connsiteY0" fmla="*/ 0 h 6876107"/>
              <a:gd name="connsiteX1" fmla="*/ 7028508 w 7028508"/>
              <a:gd name="connsiteY1" fmla="*/ 0 h 6876107"/>
              <a:gd name="connsiteX2" fmla="*/ 7028508 w 7028508"/>
              <a:gd name="connsiteY2" fmla="*/ 6876107 h 6876107"/>
              <a:gd name="connsiteX3" fmla="*/ 0 w 7028508"/>
              <a:gd name="connsiteY3" fmla="*/ 6876107 h 6876107"/>
              <a:gd name="connsiteX4" fmla="*/ 0 w 7028508"/>
              <a:gd name="connsiteY4" fmla="*/ 0 h 6876107"/>
              <a:gd name="connsiteX0" fmla="*/ 0 w 7037561"/>
              <a:gd name="connsiteY0" fmla="*/ 0 h 6876107"/>
              <a:gd name="connsiteX1" fmla="*/ 7037561 w 7037561"/>
              <a:gd name="connsiteY1" fmla="*/ 4431672 h 6876107"/>
              <a:gd name="connsiteX2" fmla="*/ 7028508 w 7037561"/>
              <a:gd name="connsiteY2" fmla="*/ 6876107 h 6876107"/>
              <a:gd name="connsiteX3" fmla="*/ 0 w 7037561"/>
              <a:gd name="connsiteY3" fmla="*/ 6876107 h 6876107"/>
              <a:gd name="connsiteX4" fmla="*/ 0 w 7037561"/>
              <a:gd name="connsiteY4" fmla="*/ 0 h 6876107"/>
              <a:gd name="connsiteX0" fmla="*/ 0 w 7033035"/>
              <a:gd name="connsiteY0" fmla="*/ 0 h 6876107"/>
              <a:gd name="connsiteX1" fmla="*/ 7033035 w 7033035"/>
              <a:gd name="connsiteY1" fmla="*/ 3530852 h 6876107"/>
              <a:gd name="connsiteX2" fmla="*/ 7028508 w 7033035"/>
              <a:gd name="connsiteY2" fmla="*/ 6876107 h 6876107"/>
              <a:gd name="connsiteX3" fmla="*/ 0 w 7033035"/>
              <a:gd name="connsiteY3" fmla="*/ 6876107 h 6876107"/>
              <a:gd name="connsiteX4" fmla="*/ 0 w 7033035"/>
              <a:gd name="connsiteY4" fmla="*/ 0 h 6876107"/>
              <a:gd name="connsiteX0" fmla="*/ 0 w 7033035"/>
              <a:gd name="connsiteY0" fmla="*/ 0 h 6876107"/>
              <a:gd name="connsiteX1" fmla="*/ 484360 w 7033035"/>
              <a:gd name="connsiteY1" fmla="*/ 244445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0 w 7033035"/>
              <a:gd name="connsiteY4" fmla="*/ 6876107 h 6876107"/>
              <a:gd name="connsiteX5" fmla="*/ 0 w 7033035"/>
              <a:gd name="connsiteY5" fmla="*/ 0 h 6876107"/>
              <a:gd name="connsiteX0" fmla="*/ 0 w 7033035"/>
              <a:gd name="connsiteY0" fmla="*/ 0 h 6876107"/>
              <a:gd name="connsiteX1" fmla="*/ 683536 w 7033035"/>
              <a:gd name="connsiteY1" fmla="*/ 1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0 w 7033035"/>
              <a:gd name="connsiteY4" fmla="*/ 6876107 h 6876107"/>
              <a:gd name="connsiteX5" fmla="*/ 0 w 7033035"/>
              <a:gd name="connsiteY5" fmla="*/ 0 h 6876107"/>
              <a:gd name="connsiteX0" fmla="*/ 0 w 7033035"/>
              <a:gd name="connsiteY0" fmla="*/ 0 h 6876107"/>
              <a:gd name="connsiteX1" fmla="*/ 683536 w 7033035"/>
              <a:gd name="connsiteY1" fmla="*/ 1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0 w 7033035"/>
              <a:gd name="connsiteY4" fmla="*/ 3232088 h 6876107"/>
              <a:gd name="connsiteX5" fmla="*/ 0 w 7033035"/>
              <a:gd name="connsiteY5" fmla="*/ 0 h 6876107"/>
              <a:gd name="connsiteX0" fmla="*/ 0 w 7033035"/>
              <a:gd name="connsiteY0" fmla="*/ 0 h 6876107"/>
              <a:gd name="connsiteX1" fmla="*/ 683536 w 7033035"/>
              <a:gd name="connsiteY1" fmla="*/ 1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0 w 7033035"/>
              <a:gd name="connsiteY4" fmla="*/ 5051834 h 6876107"/>
              <a:gd name="connsiteX5" fmla="*/ 0 w 7033035"/>
              <a:gd name="connsiteY5" fmla="*/ 0 h 6876107"/>
              <a:gd name="connsiteX0" fmla="*/ 0 w 7033035"/>
              <a:gd name="connsiteY0" fmla="*/ 0 h 6876107"/>
              <a:gd name="connsiteX1" fmla="*/ 683536 w 7033035"/>
              <a:gd name="connsiteY1" fmla="*/ 1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3286408 w 7033035"/>
              <a:gd name="connsiteY4" fmla="*/ 5911914 h 6876107"/>
              <a:gd name="connsiteX5" fmla="*/ 0 w 7033035"/>
              <a:gd name="connsiteY5" fmla="*/ 5051834 h 6876107"/>
              <a:gd name="connsiteX6" fmla="*/ 0 w 7033035"/>
              <a:gd name="connsiteY6" fmla="*/ 0 h 6876107"/>
              <a:gd name="connsiteX0" fmla="*/ 0 w 7033035"/>
              <a:gd name="connsiteY0" fmla="*/ 0 h 6876107"/>
              <a:gd name="connsiteX1" fmla="*/ 683536 w 7033035"/>
              <a:gd name="connsiteY1" fmla="*/ 1 h 6876107"/>
              <a:gd name="connsiteX2" fmla="*/ 7033035 w 7033035"/>
              <a:gd name="connsiteY2" fmla="*/ 3530852 h 6876107"/>
              <a:gd name="connsiteX3" fmla="*/ 7028508 w 7033035"/>
              <a:gd name="connsiteY3" fmla="*/ 6876107 h 6876107"/>
              <a:gd name="connsiteX4" fmla="*/ 3114392 w 7033035"/>
              <a:gd name="connsiteY4" fmla="*/ 6867054 h 6876107"/>
              <a:gd name="connsiteX5" fmla="*/ 0 w 7033035"/>
              <a:gd name="connsiteY5" fmla="*/ 5051834 h 6876107"/>
              <a:gd name="connsiteX6" fmla="*/ 0 w 7033035"/>
              <a:gd name="connsiteY6" fmla="*/ 0 h 6876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33035" h="6876107">
                <a:moveTo>
                  <a:pt x="0" y="0"/>
                </a:moveTo>
                <a:lnTo>
                  <a:pt x="683536" y="1"/>
                </a:lnTo>
                <a:lnTo>
                  <a:pt x="7033035" y="3530852"/>
                </a:lnTo>
                <a:cubicBezTo>
                  <a:pt x="7030017" y="4345664"/>
                  <a:pt x="7031526" y="6061295"/>
                  <a:pt x="7028508" y="6876107"/>
                </a:cubicBezTo>
                <a:lnTo>
                  <a:pt x="3114392" y="6867054"/>
                </a:lnTo>
                <a:lnTo>
                  <a:pt x="0" y="505183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 anchorCtr="0">
            <a:normAutofit/>
          </a:bodyPr>
          <a:lstStyle>
            <a:lvl1pPr>
              <a:defRPr sz="79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752" y="6209879"/>
            <a:ext cx="1526651" cy="355983"/>
          </a:xfrm>
          <a:prstGeom prst="rect">
            <a:avLst/>
          </a:prstGeom>
        </p:spPr>
      </p:pic>
      <p:grpSp>
        <p:nvGrpSpPr>
          <p:cNvPr id="8" name="Group 7"/>
          <p:cNvGrpSpPr/>
          <p:nvPr userDrawn="1"/>
        </p:nvGrpSpPr>
        <p:grpSpPr>
          <a:xfrm>
            <a:off x="4954045" y="3082"/>
            <a:ext cx="7241130" cy="6721674"/>
            <a:chOff x="4954045" y="-166254"/>
            <a:chExt cx="7241130" cy="6721674"/>
          </a:xfrm>
        </p:grpSpPr>
        <p:grpSp>
          <p:nvGrpSpPr>
            <p:cNvPr id="7" name="Group 6"/>
            <p:cNvGrpSpPr/>
            <p:nvPr/>
          </p:nvGrpSpPr>
          <p:grpSpPr>
            <a:xfrm>
              <a:off x="4954045" y="-166254"/>
              <a:ext cx="7241130" cy="6692468"/>
              <a:chOff x="4954045" y="-166254"/>
              <a:chExt cx="7241130" cy="6692468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4959351" y="-166254"/>
                <a:ext cx="7235824" cy="6668655"/>
              </a:xfrm>
              <a:custGeom>
                <a:avLst/>
                <a:gdLst>
                  <a:gd name="connsiteX0" fmla="*/ 0 w 7235825"/>
                  <a:gd name="connsiteY0" fmla="*/ 0 h 6668655"/>
                  <a:gd name="connsiteX1" fmla="*/ 1 w 7235825"/>
                  <a:gd name="connsiteY1" fmla="*/ 0 h 6668655"/>
                  <a:gd name="connsiteX2" fmla="*/ 1 w 7235825"/>
                  <a:gd name="connsiteY2" fmla="*/ 426606 h 6668655"/>
                  <a:gd name="connsiteX3" fmla="*/ 806451 w 7235825"/>
                  <a:gd name="connsiteY3" fmla="*/ 1156 h 6668655"/>
                  <a:gd name="connsiteX4" fmla="*/ 512951 w 7235825"/>
                  <a:gd name="connsiteY4" fmla="*/ 0 h 6668655"/>
                  <a:gd name="connsiteX5" fmla="*/ 7232650 w 7235825"/>
                  <a:gd name="connsiteY5" fmla="*/ 0 h 6668655"/>
                  <a:gd name="connsiteX6" fmla="*/ 7235825 w 7235825"/>
                  <a:gd name="connsiteY6" fmla="*/ 2468130 h 6668655"/>
                  <a:gd name="connsiteX7" fmla="*/ 0 w 7235825"/>
                  <a:gd name="connsiteY7" fmla="*/ 6668655 h 6668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235825" h="6668655">
                    <a:moveTo>
                      <a:pt x="0" y="0"/>
                    </a:moveTo>
                    <a:lnTo>
                      <a:pt x="1" y="0"/>
                    </a:lnTo>
                    <a:lnTo>
                      <a:pt x="1" y="426606"/>
                    </a:lnTo>
                    <a:lnTo>
                      <a:pt x="806451" y="1156"/>
                    </a:lnTo>
                    <a:lnTo>
                      <a:pt x="512951" y="0"/>
                    </a:lnTo>
                    <a:lnTo>
                      <a:pt x="7232650" y="0"/>
                    </a:lnTo>
                    <a:cubicBezTo>
                      <a:pt x="7234767" y="1278852"/>
                      <a:pt x="7233708" y="1189278"/>
                      <a:pt x="7235825" y="2468130"/>
                    </a:cubicBezTo>
                    <a:lnTo>
                      <a:pt x="0" y="6668655"/>
                    </a:lnTo>
                    <a:close/>
                  </a:path>
                </a:pathLst>
              </a:custGeom>
              <a:solidFill>
                <a:schemeClr val="accent2">
                  <a:alpha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2"/>
              </a:p>
            </p:txBody>
          </p:sp>
          <p:sp>
            <p:nvSpPr>
              <p:cNvPr id="2" name="Rectangle 1"/>
              <p:cNvSpPr/>
              <p:nvPr/>
            </p:nvSpPr>
            <p:spPr>
              <a:xfrm>
                <a:off x="4954045" y="1"/>
                <a:ext cx="4972832" cy="652621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972"/>
              </a:p>
            </p:txBody>
          </p:sp>
        </p:grpSp>
        <p:sp>
          <p:nvSpPr>
            <p:cNvPr id="13" name="Footer Placeholder 4"/>
            <p:cNvSpPr txBox="1">
              <a:spLocks/>
            </p:cNvSpPr>
            <p:nvPr/>
          </p:nvSpPr>
          <p:spPr>
            <a:xfrm>
              <a:off x="5187963" y="288911"/>
              <a:ext cx="1816101" cy="182562"/>
            </a:xfrm>
            <a:prstGeom prst="rect">
              <a:avLst/>
            </a:prstGeom>
          </p:spPr>
          <p:txBody>
            <a:bodyPr vert="horz" lIns="0" tIns="0" rIns="0" bIns="0" rtlCol="0" anchor="t" anchorCtr="0"/>
            <a:lstStyle>
              <a:defPPr>
                <a:defRPr lang="en-US"/>
              </a:defPPr>
              <a:lvl1pPr marL="0" algn="r" defTabSz="914400" rtl="0" eaLnBrk="1" latinLnBrk="0" hangingPunct="1">
                <a:spcAft>
                  <a:spcPts val="600"/>
                </a:spcAft>
                <a:defRPr sz="1000" b="0" i="0" kern="1200" baseline="0">
                  <a:solidFill>
                    <a:schemeClr val="bg1">
                      <a:lumMod val="50000"/>
                    </a:schemeClr>
                  </a:solidFill>
                  <a:latin typeface="Yantramanav Light" charset="0"/>
                  <a:ea typeface="Yantramanav Light" charset="0"/>
                  <a:cs typeface="Yantramanav Light" charset="0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900" b="0" i="0" dirty="0" smtClean="0">
                  <a:solidFill>
                    <a:schemeClr val="bg1"/>
                  </a:solidFill>
                  <a:latin typeface="+mn-lt"/>
                  <a:ea typeface="Arial" charset="0"/>
                  <a:cs typeface="Arial" charset="0"/>
                </a:rPr>
                <a:t>COMMERCIAL</a:t>
              </a:r>
              <a:r>
                <a:rPr lang="fr-FR" sz="900" b="0" i="0" baseline="0" dirty="0" smtClean="0">
                  <a:solidFill>
                    <a:schemeClr val="bg1"/>
                  </a:solidFill>
                  <a:latin typeface="+mn-lt"/>
                  <a:ea typeface="Arial" charset="0"/>
                  <a:cs typeface="Arial" charset="0"/>
                </a:rPr>
                <a:t> IN </a:t>
              </a:r>
              <a:r>
                <a:rPr lang="fr-FR" sz="900" b="0" i="0" dirty="0" smtClean="0">
                  <a:solidFill>
                    <a:schemeClr val="bg1"/>
                  </a:solidFill>
                  <a:latin typeface="+mn-lt"/>
                  <a:ea typeface="Arial" charset="0"/>
                  <a:cs typeface="Arial" charset="0"/>
                </a:rPr>
                <a:t>CONFIDENCE</a:t>
              </a:r>
              <a:endParaRPr lang="en-US" sz="900" b="0" i="0" dirty="0">
                <a:solidFill>
                  <a:schemeClr val="bg1"/>
                </a:solidFill>
                <a:latin typeface="+mn-lt"/>
                <a:ea typeface="Arial" charset="0"/>
                <a:cs typeface="Arial" charset="0"/>
              </a:endParaRPr>
            </a:p>
          </p:txBody>
        </p:sp>
        <p:sp>
          <p:nvSpPr>
            <p:cNvPr id="16" name="Footer Placeholder 4"/>
            <p:cNvSpPr txBox="1">
              <a:spLocks/>
            </p:cNvSpPr>
            <p:nvPr/>
          </p:nvSpPr>
          <p:spPr>
            <a:xfrm>
              <a:off x="5183765" y="6411427"/>
              <a:ext cx="1824503" cy="143993"/>
            </a:xfrm>
            <a:prstGeom prst="rect">
              <a:avLst/>
            </a:prstGeom>
          </p:spPr>
          <p:txBody>
            <a:bodyPr vert="horz" lIns="0" tIns="0" rIns="0" bIns="0" rtlCol="0" anchor="t" anchorCtr="0"/>
            <a:lstStyle>
              <a:defPPr>
                <a:defRPr lang="en-US"/>
              </a:defPPr>
              <a:lvl1pPr marL="0" algn="r" defTabSz="914400" rtl="0" eaLnBrk="1" latinLnBrk="0" hangingPunct="1">
                <a:spcAft>
                  <a:spcPts val="600"/>
                </a:spcAft>
                <a:defRPr sz="1000" b="0" i="0" kern="1200" baseline="0">
                  <a:solidFill>
                    <a:schemeClr val="bg1">
                      <a:lumMod val="50000"/>
                    </a:schemeClr>
                  </a:solidFill>
                  <a:latin typeface="Yantramanav Light" charset="0"/>
                  <a:ea typeface="Yantramanav Light" charset="0"/>
                  <a:cs typeface="Yantramanav Light" charset="0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fr-FR" sz="900" b="0" i="0" dirty="0" smtClean="0">
                  <a:solidFill>
                    <a:schemeClr val="bg2"/>
                  </a:solidFill>
                  <a:latin typeface="+mn-lt"/>
                  <a:ea typeface="Arial" charset="0"/>
                  <a:cs typeface="Arial" charset="0"/>
                </a:rPr>
                <a:t>COMMERCIAL IN CONFIDENCE</a:t>
              </a:r>
              <a:endParaRPr lang="en-US" sz="900" b="0" i="0" dirty="0">
                <a:solidFill>
                  <a:schemeClr val="bg2"/>
                </a:solidFill>
                <a:latin typeface="+mn-lt"/>
                <a:ea typeface="Arial" charset="0"/>
                <a:cs typeface="Arial" charset="0"/>
              </a:endParaRPr>
            </a:p>
          </p:txBody>
        </p:sp>
      </p:grp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5372915" y="2373589"/>
            <a:ext cx="4965701" cy="65362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+mn-lt"/>
                <a:ea typeface="Arial" charset="0"/>
                <a:cs typeface="Arial" charset="0"/>
              </a:defRPr>
            </a:lvl1pPr>
            <a:lvl2pPr marL="365123" indent="0" algn="ctr">
              <a:buNone/>
              <a:defRPr sz="1596"/>
            </a:lvl2pPr>
            <a:lvl3pPr marL="730239" indent="0" algn="ctr">
              <a:buNone/>
              <a:defRPr sz="1437"/>
            </a:lvl3pPr>
            <a:lvl4pPr marL="1095363" indent="0" algn="ctr">
              <a:buNone/>
              <a:defRPr sz="1277"/>
            </a:lvl4pPr>
            <a:lvl5pPr marL="1460484" indent="0" algn="ctr">
              <a:buNone/>
              <a:defRPr sz="1277"/>
            </a:lvl5pPr>
            <a:lvl6pPr marL="1825604" indent="0" algn="ctr">
              <a:buNone/>
              <a:defRPr sz="1277"/>
            </a:lvl6pPr>
            <a:lvl7pPr marL="2190722" indent="0" algn="ctr">
              <a:buNone/>
              <a:defRPr sz="1277"/>
            </a:lvl7pPr>
            <a:lvl8pPr marL="2555844" indent="0" algn="ctr">
              <a:buNone/>
              <a:defRPr sz="1277"/>
            </a:lvl8pPr>
            <a:lvl9pPr marL="2920966" indent="0" algn="ctr">
              <a:buNone/>
              <a:defRPr sz="1277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5377322" y="1379538"/>
            <a:ext cx="4186569" cy="944562"/>
          </a:xfrm>
        </p:spPr>
        <p:txBody>
          <a:bodyPr anchor="t" anchorCtr="0">
            <a:noAutofit/>
          </a:bodyPr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Divi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/>
          <p:nvPr/>
        </p:nvSpPr>
        <p:spPr>
          <a:xfrm>
            <a:off x="2258417" y="-10160"/>
            <a:ext cx="9604524" cy="5535163"/>
          </a:xfrm>
          <a:custGeom>
            <a:avLst/>
            <a:gdLst>
              <a:gd name="connsiteX0" fmla="*/ 0 w 3210560"/>
              <a:gd name="connsiteY0" fmla="*/ 0 h 3596640"/>
              <a:gd name="connsiteX1" fmla="*/ 3210560 w 3210560"/>
              <a:gd name="connsiteY1" fmla="*/ 0 h 3596640"/>
              <a:gd name="connsiteX2" fmla="*/ 3210560 w 3210560"/>
              <a:gd name="connsiteY2" fmla="*/ 3596640 h 3596640"/>
              <a:gd name="connsiteX3" fmla="*/ 0 w 3210560"/>
              <a:gd name="connsiteY3" fmla="*/ 3596640 h 3596640"/>
              <a:gd name="connsiteX4" fmla="*/ 0 w 3210560"/>
              <a:gd name="connsiteY4" fmla="*/ 0 h 359664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3210560 w 3464560"/>
              <a:gd name="connsiteY2" fmla="*/ 553720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2001520 w 3464560"/>
              <a:gd name="connsiteY2" fmla="*/ 310896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9580880"/>
              <a:gd name="connsiteY0" fmla="*/ 1940560 h 5537200"/>
              <a:gd name="connsiteX1" fmla="*/ 3464560 w 9580880"/>
              <a:gd name="connsiteY1" fmla="*/ 0 h 5537200"/>
              <a:gd name="connsiteX2" fmla="*/ 9580880 w 9580880"/>
              <a:gd name="connsiteY2" fmla="*/ 20320 h 5537200"/>
              <a:gd name="connsiteX3" fmla="*/ 0 w 9580880"/>
              <a:gd name="connsiteY3" fmla="*/ 5537200 h 5537200"/>
              <a:gd name="connsiteX4" fmla="*/ 0 w 9580880"/>
              <a:gd name="connsiteY4" fmla="*/ 1940560 h 5537200"/>
              <a:gd name="connsiteX0" fmla="*/ 0 w 9589026"/>
              <a:gd name="connsiteY0" fmla="*/ 1950742 h 5537200"/>
              <a:gd name="connsiteX1" fmla="*/ 3472706 w 9589026"/>
              <a:gd name="connsiteY1" fmla="*/ 0 h 5537200"/>
              <a:gd name="connsiteX2" fmla="*/ 9589026 w 9589026"/>
              <a:gd name="connsiteY2" fmla="*/ 20320 h 5537200"/>
              <a:gd name="connsiteX3" fmla="*/ 8146 w 9589026"/>
              <a:gd name="connsiteY3" fmla="*/ 5537200 h 5537200"/>
              <a:gd name="connsiteX4" fmla="*/ 0 w 9589026"/>
              <a:gd name="connsiteY4" fmla="*/ 1950742 h 5537200"/>
              <a:gd name="connsiteX0" fmla="*/ 16527 w 9605553"/>
              <a:gd name="connsiteY0" fmla="*/ 1950742 h 5478141"/>
              <a:gd name="connsiteX1" fmla="*/ 3489233 w 9605553"/>
              <a:gd name="connsiteY1" fmla="*/ 0 h 5478141"/>
              <a:gd name="connsiteX2" fmla="*/ 9605553 w 9605553"/>
              <a:gd name="connsiteY2" fmla="*/ 20320 h 5478141"/>
              <a:gd name="connsiteX3" fmla="*/ 235 w 9605553"/>
              <a:gd name="connsiteY3" fmla="*/ 5478141 h 5478141"/>
              <a:gd name="connsiteX4" fmla="*/ 16527 w 9605553"/>
              <a:gd name="connsiteY4" fmla="*/ 1950742 h 5478141"/>
              <a:gd name="connsiteX0" fmla="*/ 0 w 9589026"/>
              <a:gd name="connsiteY0" fmla="*/ 1950742 h 5529054"/>
              <a:gd name="connsiteX1" fmla="*/ 3472706 w 9589026"/>
              <a:gd name="connsiteY1" fmla="*/ 0 h 5529054"/>
              <a:gd name="connsiteX2" fmla="*/ 9589026 w 9589026"/>
              <a:gd name="connsiteY2" fmla="*/ 20320 h 5529054"/>
              <a:gd name="connsiteX3" fmla="*/ 8146 w 9589026"/>
              <a:gd name="connsiteY3" fmla="*/ 5529054 h 5529054"/>
              <a:gd name="connsiteX4" fmla="*/ 0 w 9589026"/>
              <a:gd name="connsiteY4" fmla="*/ 1950742 h 5529054"/>
              <a:gd name="connsiteX0" fmla="*/ 0 w 9589026"/>
              <a:gd name="connsiteY0" fmla="*/ 1950742 h 5535164"/>
              <a:gd name="connsiteX1" fmla="*/ 3472706 w 9589026"/>
              <a:gd name="connsiteY1" fmla="*/ 0 h 5535164"/>
              <a:gd name="connsiteX2" fmla="*/ 9589026 w 9589026"/>
              <a:gd name="connsiteY2" fmla="*/ 20320 h 5535164"/>
              <a:gd name="connsiteX3" fmla="*/ 6110 w 9589026"/>
              <a:gd name="connsiteY3" fmla="*/ 5535164 h 5535164"/>
              <a:gd name="connsiteX4" fmla="*/ 0 w 9589026"/>
              <a:gd name="connsiteY4" fmla="*/ 1950742 h 5535164"/>
              <a:gd name="connsiteX0" fmla="*/ 0 w 9604524"/>
              <a:gd name="connsiteY0" fmla="*/ 1950742 h 5535164"/>
              <a:gd name="connsiteX1" fmla="*/ 3472706 w 9604524"/>
              <a:gd name="connsiteY1" fmla="*/ 0 h 5535164"/>
              <a:gd name="connsiteX2" fmla="*/ 9604524 w 9604524"/>
              <a:gd name="connsiteY2" fmla="*/ 8696 h 5535164"/>
              <a:gd name="connsiteX3" fmla="*/ 6110 w 9604524"/>
              <a:gd name="connsiteY3" fmla="*/ 5535164 h 5535164"/>
              <a:gd name="connsiteX4" fmla="*/ 0 w 9604524"/>
              <a:gd name="connsiteY4" fmla="*/ 1950742 h 553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04524" h="5535164">
                <a:moveTo>
                  <a:pt x="0" y="1950742"/>
                </a:moveTo>
                <a:lnTo>
                  <a:pt x="3472706" y="0"/>
                </a:lnTo>
                <a:lnTo>
                  <a:pt x="9604524" y="8696"/>
                </a:lnTo>
                <a:lnTo>
                  <a:pt x="6110" y="5535164"/>
                </a:lnTo>
                <a:cubicBezTo>
                  <a:pt x="3395" y="4339678"/>
                  <a:pt x="2715" y="3146228"/>
                  <a:pt x="0" y="1950742"/>
                </a:cubicBezTo>
                <a:close/>
              </a:path>
            </a:pathLst>
          </a:custGeom>
          <a:gradFill>
            <a:gsLst>
              <a:gs pos="30000">
                <a:schemeClr val="bg1"/>
              </a:gs>
              <a:gs pos="100000">
                <a:schemeClr val="accent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0" name="Rectangle 9"/>
          <p:cNvSpPr/>
          <p:nvPr/>
        </p:nvSpPr>
        <p:spPr>
          <a:xfrm>
            <a:off x="2258417" y="-10160"/>
            <a:ext cx="9604524" cy="5535163"/>
          </a:xfrm>
          <a:custGeom>
            <a:avLst/>
            <a:gdLst>
              <a:gd name="connsiteX0" fmla="*/ 0 w 3210560"/>
              <a:gd name="connsiteY0" fmla="*/ 0 h 3596640"/>
              <a:gd name="connsiteX1" fmla="*/ 3210560 w 3210560"/>
              <a:gd name="connsiteY1" fmla="*/ 0 h 3596640"/>
              <a:gd name="connsiteX2" fmla="*/ 3210560 w 3210560"/>
              <a:gd name="connsiteY2" fmla="*/ 3596640 h 3596640"/>
              <a:gd name="connsiteX3" fmla="*/ 0 w 3210560"/>
              <a:gd name="connsiteY3" fmla="*/ 3596640 h 3596640"/>
              <a:gd name="connsiteX4" fmla="*/ 0 w 3210560"/>
              <a:gd name="connsiteY4" fmla="*/ 0 h 359664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3210560 w 3464560"/>
              <a:gd name="connsiteY2" fmla="*/ 553720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2001520 w 3464560"/>
              <a:gd name="connsiteY2" fmla="*/ 310896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9580880"/>
              <a:gd name="connsiteY0" fmla="*/ 1940560 h 5537200"/>
              <a:gd name="connsiteX1" fmla="*/ 3464560 w 9580880"/>
              <a:gd name="connsiteY1" fmla="*/ 0 h 5537200"/>
              <a:gd name="connsiteX2" fmla="*/ 9580880 w 9580880"/>
              <a:gd name="connsiteY2" fmla="*/ 20320 h 5537200"/>
              <a:gd name="connsiteX3" fmla="*/ 0 w 9580880"/>
              <a:gd name="connsiteY3" fmla="*/ 5537200 h 5537200"/>
              <a:gd name="connsiteX4" fmla="*/ 0 w 9580880"/>
              <a:gd name="connsiteY4" fmla="*/ 1940560 h 5537200"/>
              <a:gd name="connsiteX0" fmla="*/ 0 w 9589026"/>
              <a:gd name="connsiteY0" fmla="*/ 1950742 h 5537200"/>
              <a:gd name="connsiteX1" fmla="*/ 3472706 w 9589026"/>
              <a:gd name="connsiteY1" fmla="*/ 0 h 5537200"/>
              <a:gd name="connsiteX2" fmla="*/ 9589026 w 9589026"/>
              <a:gd name="connsiteY2" fmla="*/ 20320 h 5537200"/>
              <a:gd name="connsiteX3" fmla="*/ 8146 w 9589026"/>
              <a:gd name="connsiteY3" fmla="*/ 5537200 h 5537200"/>
              <a:gd name="connsiteX4" fmla="*/ 0 w 9589026"/>
              <a:gd name="connsiteY4" fmla="*/ 1950742 h 5537200"/>
              <a:gd name="connsiteX0" fmla="*/ 16527 w 9605553"/>
              <a:gd name="connsiteY0" fmla="*/ 1950742 h 5478141"/>
              <a:gd name="connsiteX1" fmla="*/ 3489233 w 9605553"/>
              <a:gd name="connsiteY1" fmla="*/ 0 h 5478141"/>
              <a:gd name="connsiteX2" fmla="*/ 9605553 w 9605553"/>
              <a:gd name="connsiteY2" fmla="*/ 20320 h 5478141"/>
              <a:gd name="connsiteX3" fmla="*/ 235 w 9605553"/>
              <a:gd name="connsiteY3" fmla="*/ 5478141 h 5478141"/>
              <a:gd name="connsiteX4" fmla="*/ 16527 w 9605553"/>
              <a:gd name="connsiteY4" fmla="*/ 1950742 h 5478141"/>
              <a:gd name="connsiteX0" fmla="*/ 0 w 9589026"/>
              <a:gd name="connsiteY0" fmla="*/ 1950742 h 5529054"/>
              <a:gd name="connsiteX1" fmla="*/ 3472706 w 9589026"/>
              <a:gd name="connsiteY1" fmla="*/ 0 h 5529054"/>
              <a:gd name="connsiteX2" fmla="*/ 9589026 w 9589026"/>
              <a:gd name="connsiteY2" fmla="*/ 20320 h 5529054"/>
              <a:gd name="connsiteX3" fmla="*/ 8146 w 9589026"/>
              <a:gd name="connsiteY3" fmla="*/ 5529054 h 5529054"/>
              <a:gd name="connsiteX4" fmla="*/ 0 w 9589026"/>
              <a:gd name="connsiteY4" fmla="*/ 1950742 h 5529054"/>
              <a:gd name="connsiteX0" fmla="*/ 0 w 9589026"/>
              <a:gd name="connsiteY0" fmla="*/ 1950742 h 5535164"/>
              <a:gd name="connsiteX1" fmla="*/ 3472706 w 9589026"/>
              <a:gd name="connsiteY1" fmla="*/ 0 h 5535164"/>
              <a:gd name="connsiteX2" fmla="*/ 9589026 w 9589026"/>
              <a:gd name="connsiteY2" fmla="*/ 20320 h 5535164"/>
              <a:gd name="connsiteX3" fmla="*/ 6110 w 9589026"/>
              <a:gd name="connsiteY3" fmla="*/ 5535164 h 5535164"/>
              <a:gd name="connsiteX4" fmla="*/ 0 w 9589026"/>
              <a:gd name="connsiteY4" fmla="*/ 1950742 h 5535164"/>
              <a:gd name="connsiteX0" fmla="*/ 0 w 9604524"/>
              <a:gd name="connsiteY0" fmla="*/ 1950742 h 5535164"/>
              <a:gd name="connsiteX1" fmla="*/ 3472706 w 9604524"/>
              <a:gd name="connsiteY1" fmla="*/ 0 h 5535164"/>
              <a:gd name="connsiteX2" fmla="*/ 9604524 w 9604524"/>
              <a:gd name="connsiteY2" fmla="*/ 8696 h 5535164"/>
              <a:gd name="connsiteX3" fmla="*/ 6110 w 9604524"/>
              <a:gd name="connsiteY3" fmla="*/ 5535164 h 5535164"/>
              <a:gd name="connsiteX4" fmla="*/ 0 w 9604524"/>
              <a:gd name="connsiteY4" fmla="*/ 1950742 h 553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04524" h="5535164">
                <a:moveTo>
                  <a:pt x="0" y="1950742"/>
                </a:moveTo>
                <a:lnTo>
                  <a:pt x="3472706" y="0"/>
                </a:lnTo>
                <a:lnTo>
                  <a:pt x="9604524" y="8696"/>
                </a:lnTo>
                <a:lnTo>
                  <a:pt x="6110" y="5535164"/>
                </a:lnTo>
                <a:cubicBezTo>
                  <a:pt x="3395" y="4339678"/>
                  <a:pt x="2715" y="3146228"/>
                  <a:pt x="0" y="1950742"/>
                </a:cubicBezTo>
                <a:close/>
              </a:path>
            </a:pathLst>
          </a:custGeom>
          <a:gradFill>
            <a:gsLst>
              <a:gs pos="3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8" name="Rectangle 7"/>
          <p:cNvSpPr/>
          <p:nvPr/>
        </p:nvSpPr>
        <p:spPr>
          <a:xfrm>
            <a:off x="-8745" y="628973"/>
            <a:ext cx="2275323" cy="4898066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15595 w 2321915"/>
              <a:gd name="connsiteY0" fmla="*/ 0 h 4917440"/>
              <a:gd name="connsiteX1" fmla="*/ 2311755 w 2321915"/>
              <a:gd name="connsiteY1" fmla="*/ 1330960 h 4917440"/>
              <a:gd name="connsiteX2" fmla="*/ 2321915 w 2321915"/>
              <a:gd name="connsiteY2" fmla="*/ 4917440 h 4917440"/>
              <a:gd name="connsiteX3" fmla="*/ 355 w 2321915"/>
              <a:gd name="connsiteY3" fmla="*/ 3578860 h 4917440"/>
              <a:gd name="connsiteX4" fmla="*/ 15595 w 2321915"/>
              <a:gd name="connsiteY4" fmla="*/ 0 h 4917440"/>
              <a:gd name="connsiteX0" fmla="*/ 46393 w 2321716"/>
              <a:gd name="connsiteY0" fmla="*/ 0 h 4898067"/>
              <a:gd name="connsiteX1" fmla="*/ 2311556 w 2321716"/>
              <a:gd name="connsiteY1" fmla="*/ 1311587 h 4898067"/>
              <a:gd name="connsiteX2" fmla="*/ 2321716 w 2321716"/>
              <a:gd name="connsiteY2" fmla="*/ 4898067 h 4898067"/>
              <a:gd name="connsiteX3" fmla="*/ 156 w 2321716"/>
              <a:gd name="connsiteY3" fmla="*/ 3559487 h 4898067"/>
              <a:gd name="connsiteX4" fmla="*/ 46393 w 2321716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11881 w 2275323"/>
              <a:gd name="connsiteY3" fmla="*/ 3578860 h 4898067"/>
              <a:gd name="connsiteX4" fmla="*/ 0 w 2275323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7807 w 2275323"/>
              <a:gd name="connsiteY3" fmla="*/ 3576823 h 4898067"/>
              <a:gd name="connsiteX4" fmla="*/ 0 w 2275323"/>
              <a:gd name="connsiteY4" fmla="*/ 0 h 4898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5323" h="4898067">
                <a:moveTo>
                  <a:pt x="0" y="0"/>
                </a:moveTo>
                <a:lnTo>
                  <a:pt x="2265163" y="1311587"/>
                </a:lnTo>
                <a:cubicBezTo>
                  <a:pt x="2268550" y="2507080"/>
                  <a:pt x="2271936" y="3702574"/>
                  <a:pt x="2275323" y="4898067"/>
                </a:cubicBezTo>
                <a:lnTo>
                  <a:pt x="7807" y="3576823"/>
                </a:lnTo>
                <a:cubicBezTo>
                  <a:pt x="4420" y="2388103"/>
                  <a:pt x="3387" y="1188720"/>
                  <a:pt x="0" y="0"/>
                </a:cubicBezTo>
                <a:close/>
              </a:path>
            </a:pathLst>
          </a:custGeom>
          <a:solidFill>
            <a:srgbClr val="002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2" name="Rectangle 7"/>
          <p:cNvSpPr/>
          <p:nvPr/>
        </p:nvSpPr>
        <p:spPr>
          <a:xfrm>
            <a:off x="10309991" y="408942"/>
            <a:ext cx="1898265" cy="3249478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0 w 2306320"/>
              <a:gd name="connsiteY0" fmla="*/ 0 h 3574016"/>
              <a:gd name="connsiteX1" fmla="*/ 2296160 w 2306320"/>
              <a:gd name="connsiteY1" fmla="*/ 1330960 h 3574016"/>
              <a:gd name="connsiteX2" fmla="*/ 2306320 w 2306320"/>
              <a:gd name="connsiteY2" fmla="*/ 3574016 h 3574016"/>
              <a:gd name="connsiteX3" fmla="*/ 10160 w 2306320"/>
              <a:gd name="connsiteY3" fmla="*/ 3566160 h 3574016"/>
              <a:gd name="connsiteX4" fmla="*/ 0 w 2306320"/>
              <a:gd name="connsiteY4" fmla="*/ 0 h 3574016"/>
              <a:gd name="connsiteX0" fmla="*/ 0 w 2306320"/>
              <a:gd name="connsiteY0" fmla="*/ 0 h 4055621"/>
              <a:gd name="connsiteX1" fmla="*/ 2296160 w 2306320"/>
              <a:gd name="connsiteY1" fmla="*/ 1330960 h 4055621"/>
              <a:gd name="connsiteX2" fmla="*/ 2306320 w 2306320"/>
              <a:gd name="connsiteY2" fmla="*/ 4055621 h 4055621"/>
              <a:gd name="connsiteX3" fmla="*/ 10160 w 2306320"/>
              <a:gd name="connsiteY3" fmla="*/ 3566160 h 4055621"/>
              <a:gd name="connsiteX4" fmla="*/ 0 w 2306320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312257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32412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691666 h 4055621"/>
              <a:gd name="connsiteX4" fmla="*/ 3078 w 2309398"/>
              <a:gd name="connsiteY4" fmla="*/ 0 h 4055621"/>
              <a:gd name="connsiteX0" fmla="*/ 3078 w 2423978"/>
              <a:gd name="connsiteY0" fmla="*/ 0 h 4055621"/>
              <a:gd name="connsiteX1" fmla="*/ 2423909 w 2423978"/>
              <a:gd name="connsiteY1" fmla="*/ 1378487 h 4055621"/>
              <a:gd name="connsiteX2" fmla="*/ 2309398 w 2423978"/>
              <a:gd name="connsiteY2" fmla="*/ 4055621 h 4055621"/>
              <a:gd name="connsiteX3" fmla="*/ 771 w 2423978"/>
              <a:gd name="connsiteY3" fmla="*/ 2691666 h 4055621"/>
              <a:gd name="connsiteX4" fmla="*/ 3078 w 2423978"/>
              <a:gd name="connsiteY4" fmla="*/ 0 h 4055621"/>
              <a:gd name="connsiteX0" fmla="*/ 3078 w 2424097"/>
              <a:gd name="connsiteY0" fmla="*/ 0 h 4087306"/>
              <a:gd name="connsiteX1" fmla="*/ 2423909 w 2424097"/>
              <a:gd name="connsiteY1" fmla="*/ 1378487 h 4087306"/>
              <a:gd name="connsiteX2" fmla="*/ 2387318 w 2424097"/>
              <a:gd name="connsiteY2" fmla="*/ 4087306 h 4087306"/>
              <a:gd name="connsiteX3" fmla="*/ 771 w 2424097"/>
              <a:gd name="connsiteY3" fmla="*/ 2691666 h 4087306"/>
              <a:gd name="connsiteX4" fmla="*/ 3078 w 2424097"/>
              <a:gd name="connsiteY4" fmla="*/ 0 h 4087306"/>
              <a:gd name="connsiteX0" fmla="*/ 3078 w 2423985"/>
              <a:gd name="connsiteY0" fmla="*/ 0 h 4053473"/>
              <a:gd name="connsiteX1" fmla="*/ 2423909 w 2423985"/>
              <a:gd name="connsiteY1" fmla="*/ 1378487 h 4053473"/>
              <a:gd name="connsiteX2" fmla="*/ 2320756 w 2423985"/>
              <a:gd name="connsiteY2" fmla="*/ 4053473 h 4053473"/>
              <a:gd name="connsiteX3" fmla="*/ 771 w 2423985"/>
              <a:gd name="connsiteY3" fmla="*/ 2691666 h 4053473"/>
              <a:gd name="connsiteX4" fmla="*/ 3078 w 2423985"/>
              <a:gd name="connsiteY4" fmla="*/ 0 h 4053473"/>
              <a:gd name="connsiteX0" fmla="*/ 3078 w 2329325"/>
              <a:gd name="connsiteY0" fmla="*/ 0 h 4053473"/>
              <a:gd name="connsiteX1" fmla="*/ 2328820 w 2329325"/>
              <a:gd name="connsiteY1" fmla="*/ 1325322 h 4053473"/>
              <a:gd name="connsiteX2" fmla="*/ 2320756 w 2329325"/>
              <a:gd name="connsiteY2" fmla="*/ 4053473 h 4053473"/>
              <a:gd name="connsiteX3" fmla="*/ 771 w 2329325"/>
              <a:gd name="connsiteY3" fmla="*/ 2691666 h 4053473"/>
              <a:gd name="connsiteX4" fmla="*/ 3078 w 2329325"/>
              <a:gd name="connsiteY4" fmla="*/ 0 h 4053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325" h="4053473">
                <a:moveTo>
                  <a:pt x="3078" y="0"/>
                </a:moveTo>
                <a:lnTo>
                  <a:pt x="2328820" y="1325322"/>
                </a:lnTo>
                <a:cubicBezTo>
                  <a:pt x="2332207" y="2520815"/>
                  <a:pt x="2317369" y="2857980"/>
                  <a:pt x="2320756" y="4053473"/>
                </a:cubicBezTo>
                <a:lnTo>
                  <a:pt x="771" y="2691666"/>
                </a:lnTo>
                <a:cubicBezTo>
                  <a:pt x="-2616" y="1502946"/>
                  <a:pt x="6465" y="1188720"/>
                  <a:pt x="3078" y="0"/>
                </a:cubicBezTo>
                <a:close/>
              </a:path>
            </a:pathLst>
          </a:custGeom>
          <a:solidFill>
            <a:srgbClr val="9A25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3" name="Rectangle 7"/>
          <p:cNvSpPr/>
          <p:nvPr/>
        </p:nvSpPr>
        <p:spPr>
          <a:xfrm>
            <a:off x="-8745" y="628973"/>
            <a:ext cx="2275323" cy="4898066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15595 w 2321915"/>
              <a:gd name="connsiteY0" fmla="*/ 0 h 4917440"/>
              <a:gd name="connsiteX1" fmla="*/ 2311755 w 2321915"/>
              <a:gd name="connsiteY1" fmla="*/ 1330960 h 4917440"/>
              <a:gd name="connsiteX2" fmla="*/ 2321915 w 2321915"/>
              <a:gd name="connsiteY2" fmla="*/ 4917440 h 4917440"/>
              <a:gd name="connsiteX3" fmla="*/ 355 w 2321915"/>
              <a:gd name="connsiteY3" fmla="*/ 3578860 h 4917440"/>
              <a:gd name="connsiteX4" fmla="*/ 15595 w 2321915"/>
              <a:gd name="connsiteY4" fmla="*/ 0 h 4917440"/>
              <a:gd name="connsiteX0" fmla="*/ 46393 w 2321716"/>
              <a:gd name="connsiteY0" fmla="*/ 0 h 4898067"/>
              <a:gd name="connsiteX1" fmla="*/ 2311556 w 2321716"/>
              <a:gd name="connsiteY1" fmla="*/ 1311587 h 4898067"/>
              <a:gd name="connsiteX2" fmla="*/ 2321716 w 2321716"/>
              <a:gd name="connsiteY2" fmla="*/ 4898067 h 4898067"/>
              <a:gd name="connsiteX3" fmla="*/ 156 w 2321716"/>
              <a:gd name="connsiteY3" fmla="*/ 3559487 h 4898067"/>
              <a:gd name="connsiteX4" fmla="*/ 46393 w 2321716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11881 w 2275323"/>
              <a:gd name="connsiteY3" fmla="*/ 3578860 h 4898067"/>
              <a:gd name="connsiteX4" fmla="*/ 0 w 2275323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7807 w 2275323"/>
              <a:gd name="connsiteY3" fmla="*/ 3576823 h 4898067"/>
              <a:gd name="connsiteX4" fmla="*/ 0 w 2275323"/>
              <a:gd name="connsiteY4" fmla="*/ 0 h 4898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5323" h="4898067">
                <a:moveTo>
                  <a:pt x="0" y="0"/>
                </a:moveTo>
                <a:lnTo>
                  <a:pt x="2265163" y="1311587"/>
                </a:lnTo>
                <a:cubicBezTo>
                  <a:pt x="2268550" y="2507080"/>
                  <a:pt x="2271936" y="3702574"/>
                  <a:pt x="2275323" y="4898067"/>
                </a:cubicBezTo>
                <a:lnTo>
                  <a:pt x="7807" y="3576823"/>
                </a:lnTo>
                <a:cubicBezTo>
                  <a:pt x="4420" y="2388103"/>
                  <a:pt x="3387" y="1188720"/>
                  <a:pt x="0" y="0"/>
                </a:cubicBezTo>
                <a:close/>
              </a:path>
            </a:pathLst>
          </a:custGeom>
          <a:solidFill>
            <a:srgbClr val="002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4" name="Rectangle 7"/>
          <p:cNvSpPr/>
          <p:nvPr/>
        </p:nvSpPr>
        <p:spPr>
          <a:xfrm>
            <a:off x="10309991" y="408942"/>
            <a:ext cx="1898265" cy="3249478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0 w 2306320"/>
              <a:gd name="connsiteY0" fmla="*/ 0 h 3574016"/>
              <a:gd name="connsiteX1" fmla="*/ 2296160 w 2306320"/>
              <a:gd name="connsiteY1" fmla="*/ 1330960 h 3574016"/>
              <a:gd name="connsiteX2" fmla="*/ 2306320 w 2306320"/>
              <a:gd name="connsiteY2" fmla="*/ 3574016 h 3574016"/>
              <a:gd name="connsiteX3" fmla="*/ 10160 w 2306320"/>
              <a:gd name="connsiteY3" fmla="*/ 3566160 h 3574016"/>
              <a:gd name="connsiteX4" fmla="*/ 0 w 2306320"/>
              <a:gd name="connsiteY4" fmla="*/ 0 h 3574016"/>
              <a:gd name="connsiteX0" fmla="*/ 0 w 2306320"/>
              <a:gd name="connsiteY0" fmla="*/ 0 h 4055621"/>
              <a:gd name="connsiteX1" fmla="*/ 2296160 w 2306320"/>
              <a:gd name="connsiteY1" fmla="*/ 1330960 h 4055621"/>
              <a:gd name="connsiteX2" fmla="*/ 2306320 w 2306320"/>
              <a:gd name="connsiteY2" fmla="*/ 4055621 h 4055621"/>
              <a:gd name="connsiteX3" fmla="*/ 10160 w 2306320"/>
              <a:gd name="connsiteY3" fmla="*/ 3566160 h 4055621"/>
              <a:gd name="connsiteX4" fmla="*/ 0 w 2306320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312257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32412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691666 h 4055621"/>
              <a:gd name="connsiteX4" fmla="*/ 3078 w 2309398"/>
              <a:gd name="connsiteY4" fmla="*/ 0 h 4055621"/>
              <a:gd name="connsiteX0" fmla="*/ 3078 w 2423978"/>
              <a:gd name="connsiteY0" fmla="*/ 0 h 4055621"/>
              <a:gd name="connsiteX1" fmla="*/ 2423909 w 2423978"/>
              <a:gd name="connsiteY1" fmla="*/ 1378487 h 4055621"/>
              <a:gd name="connsiteX2" fmla="*/ 2309398 w 2423978"/>
              <a:gd name="connsiteY2" fmla="*/ 4055621 h 4055621"/>
              <a:gd name="connsiteX3" fmla="*/ 771 w 2423978"/>
              <a:gd name="connsiteY3" fmla="*/ 2691666 h 4055621"/>
              <a:gd name="connsiteX4" fmla="*/ 3078 w 2423978"/>
              <a:gd name="connsiteY4" fmla="*/ 0 h 4055621"/>
              <a:gd name="connsiteX0" fmla="*/ 3078 w 2424097"/>
              <a:gd name="connsiteY0" fmla="*/ 0 h 4087306"/>
              <a:gd name="connsiteX1" fmla="*/ 2423909 w 2424097"/>
              <a:gd name="connsiteY1" fmla="*/ 1378487 h 4087306"/>
              <a:gd name="connsiteX2" fmla="*/ 2387318 w 2424097"/>
              <a:gd name="connsiteY2" fmla="*/ 4087306 h 4087306"/>
              <a:gd name="connsiteX3" fmla="*/ 771 w 2424097"/>
              <a:gd name="connsiteY3" fmla="*/ 2691666 h 4087306"/>
              <a:gd name="connsiteX4" fmla="*/ 3078 w 2424097"/>
              <a:gd name="connsiteY4" fmla="*/ 0 h 4087306"/>
              <a:gd name="connsiteX0" fmla="*/ 3078 w 2423985"/>
              <a:gd name="connsiteY0" fmla="*/ 0 h 4053473"/>
              <a:gd name="connsiteX1" fmla="*/ 2423909 w 2423985"/>
              <a:gd name="connsiteY1" fmla="*/ 1378487 h 4053473"/>
              <a:gd name="connsiteX2" fmla="*/ 2320756 w 2423985"/>
              <a:gd name="connsiteY2" fmla="*/ 4053473 h 4053473"/>
              <a:gd name="connsiteX3" fmla="*/ 771 w 2423985"/>
              <a:gd name="connsiteY3" fmla="*/ 2691666 h 4053473"/>
              <a:gd name="connsiteX4" fmla="*/ 3078 w 2423985"/>
              <a:gd name="connsiteY4" fmla="*/ 0 h 4053473"/>
              <a:gd name="connsiteX0" fmla="*/ 3078 w 2329325"/>
              <a:gd name="connsiteY0" fmla="*/ 0 h 4053473"/>
              <a:gd name="connsiteX1" fmla="*/ 2328820 w 2329325"/>
              <a:gd name="connsiteY1" fmla="*/ 1325322 h 4053473"/>
              <a:gd name="connsiteX2" fmla="*/ 2320756 w 2329325"/>
              <a:gd name="connsiteY2" fmla="*/ 4053473 h 4053473"/>
              <a:gd name="connsiteX3" fmla="*/ 771 w 2329325"/>
              <a:gd name="connsiteY3" fmla="*/ 2691666 h 4053473"/>
              <a:gd name="connsiteX4" fmla="*/ 3078 w 2329325"/>
              <a:gd name="connsiteY4" fmla="*/ 0 h 4053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325" h="4053473">
                <a:moveTo>
                  <a:pt x="3078" y="0"/>
                </a:moveTo>
                <a:lnTo>
                  <a:pt x="2328820" y="1325322"/>
                </a:lnTo>
                <a:cubicBezTo>
                  <a:pt x="2332207" y="2520815"/>
                  <a:pt x="2317369" y="2857980"/>
                  <a:pt x="2320756" y="4053473"/>
                </a:cubicBezTo>
                <a:lnTo>
                  <a:pt x="771" y="2691666"/>
                </a:lnTo>
                <a:cubicBezTo>
                  <a:pt x="-2616" y="1502946"/>
                  <a:pt x="6465" y="1188720"/>
                  <a:pt x="3078" y="0"/>
                </a:cubicBezTo>
                <a:close/>
              </a:path>
            </a:pathLst>
          </a:custGeom>
          <a:solidFill>
            <a:srgbClr val="9A25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437705" y="4441552"/>
            <a:ext cx="5187600" cy="1186167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 txBox="1">
            <a:spLocks/>
          </p:cNvSpPr>
          <p:nvPr/>
        </p:nvSpPr>
        <p:spPr>
          <a:xfrm>
            <a:off x="5187965" y="154799"/>
            <a:ext cx="1816101" cy="1825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718" b="0" i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IN STRICT CONFIDENCE</a:t>
            </a:r>
            <a:endParaRPr lang="en-US" sz="718" b="0" i="0" dirty="0">
              <a:solidFill>
                <a:schemeClr val="bg2"/>
              </a:solidFill>
              <a:latin typeface="+mn-lt"/>
              <a:ea typeface="Arial" charset="0"/>
              <a:cs typeface="Arial" charset="0"/>
            </a:endParaRPr>
          </a:p>
        </p:txBody>
      </p:sp>
      <p:sp>
        <p:nvSpPr>
          <p:cNvPr id="15" name="Rectangle 9"/>
          <p:cNvSpPr/>
          <p:nvPr/>
        </p:nvSpPr>
        <p:spPr>
          <a:xfrm>
            <a:off x="2258417" y="-10160"/>
            <a:ext cx="9604524" cy="5535163"/>
          </a:xfrm>
          <a:custGeom>
            <a:avLst/>
            <a:gdLst>
              <a:gd name="connsiteX0" fmla="*/ 0 w 3210560"/>
              <a:gd name="connsiteY0" fmla="*/ 0 h 3596640"/>
              <a:gd name="connsiteX1" fmla="*/ 3210560 w 3210560"/>
              <a:gd name="connsiteY1" fmla="*/ 0 h 3596640"/>
              <a:gd name="connsiteX2" fmla="*/ 3210560 w 3210560"/>
              <a:gd name="connsiteY2" fmla="*/ 3596640 h 3596640"/>
              <a:gd name="connsiteX3" fmla="*/ 0 w 3210560"/>
              <a:gd name="connsiteY3" fmla="*/ 3596640 h 3596640"/>
              <a:gd name="connsiteX4" fmla="*/ 0 w 3210560"/>
              <a:gd name="connsiteY4" fmla="*/ 0 h 359664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3210560 w 3464560"/>
              <a:gd name="connsiteY2" fmla="*/ 553720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3464560"/>
              <a:gd name="connsiteY0" fmla="*/ 1940560 h 5537200"/>
              <a:gd name="connsiteX1" fmla="*/ 3464560 w 3464560"/>
              <a:gd name="connsiteY1" fmla="*/ 0 h 5537200"/>
              <a:gd name="connsiteX2" fmla="*/ 2001520 w 3464560"/>
              <a:gd name="connsiteY2" fmla="*/ 3108960 h 5537200"/>
              <a:gd name="connsiteX3" fmla="*/ 0 w 3464560"/>
              <a:gd name="connsiteY3" fmla="*/ 5537200 h 5537200"/>
              <a:gd name="connsiteX4" fmla="*/ 0 w 3464560"/>
              <a:gd name="connsiteY4" fmla="*/ 1940560 h 5537200"/>
              <a:gd name="connsiteX0" fmla="*/ 0 w 9580880"/>
              <a:gd name="connsiteY0" fmla="*/ 1940560 h 5537200"/>
              <a:gd name="connsiteX1" fmla="*/ 3464560 w 9580880"/>
              <a:gd name="connsiteY1" fmla="*/ 0 h 5537200"/>
              <a:gd name="connsiteX2" fmla="*/ 9580880 w 9580880"/>
              <a:gd name="connsiteY2" fmla="*/ 20320 h 5537200"/>
              <a:gd name="connsiteX3" fmla="*/ 0 w 9580880"/>
              <a:gd name="connsiteY3" fmla="*/ 5537200 h 5537200"/>
              <a:gd name="connsiteX4" fmla="*/ 0 w 9580880"/>
              <a:gd name="connsiteY4" fmla="*/ 1940560 h 5537200"/>
              <a:gd name="connsiteX0" fmla="*/ 0 w 9589026"/>
              <a:gd name="connsiteY0" fmla="*/ 1950742 h 5537200"/>
              <a:gd name="connsiteX1" fmla="*/ 3472706 w 9589026"/>
              <a:gd name="connsiteY1" fmla="*/ 0 h 5537200"/>
              <a:gd name="connsiteX2" fmla="*/ 9589026 w 9589026"/>
              <a:gd name="connsiteY2" fmla="*/ 20320 h 5537200"/>
              <a:gd name="connsiteX3" fmla="*/ 8146 w 9589026"/>
              <a:gd name="connsiteY3" fmla="*/ 5537200 h 5537200"/>
              <a:gd name="connsiteX4" fmla="*/ 0 w 9589026"/>
              <a:gd name="connsiteY4" fmla="*/ 1950742 h 5537200"/>
              <a:gd name="connsiteX0" fmla="*/ 16527 w 9605553"/>
              <a:gd name="connsiteY0" fmla="*/ 1950742 h 5478141"/>
              <a:gd name="connsiteX1" fmla="*/ 3489233 w 9605553"/>
              <a:gd name="connsiteY1" fmla="*/ 0 h 5478141"/>
              <a:gd name="connsiteX2" fmla="*/ 9605553 w 9605553"/>
              <a:gd name="connsiteY2" fmla="*/ 20320 h 5478141"/>
              <a:gd name="connsiteX3" fmla="*/ 235 w 9605553"/>
              <a:gd name="connsiteY3" fmla="*/ 5478141 h 5478141"/>
              <a:gd name="connsiteX4" fmla="*/ 16527 w 9605553"/>
              <a:gd name="connsiteY4" fmla="*/ 1950742 h 5478141"/>
              <a:gd name="connsiteX0" fmla="*/ 0 w 9589026"/>
              <a:gd name="connsiteY0" fmla="*/ 1950742 h 5529054"/>
              <a:gd name="connsiteX1" fmla="*/ 3472706 w 9589026"/>
              <a:gd name="connsiteY1" fmla="*/ 0 h 5529054"/>
              <a:gd name="connsiteX2" fmla="*/ 9589026 w 9589026"/>
              <a:gd name="connsiteY2" fmla="*/ 20320 h 5529054"/>
              <a:gd name="connsiteX3" fmla="*/ 8146 w 9589026"/>
              <a:gd name="connsiteY3" fmla="*/ 5529054 h 5529054"/>
              <a:gd name="connsiteX4" fmla="*/ 0 w 9589026"/>
              <a:gd name="connsiteY4" fmla="*/ 1950742 h 5529054"/>
              <a:gd name="connsiteX0" fmla="*/ 0 w 9589026"/>
              <a:gd name="connsiteY0" fmla="*/ 1950742 h 5535164"/>
              <a:gd name="connsiteX1" fmla="*/ 3472706 w 9589026"/>
              <a:gd name="connsiteY1" fmla="*/ 0 h 5535164"/>
              <a:gd name="connsiteX2" fmla="*/ 9589026 w 9589026"/>
              <a:gd name="connsiteY2" fmla="*/ 20320 h 5535164"/>
              <a:gd name="connsiteX3" fmla="*/ 6110 w 9589026"/>
              <a:gd name="connsiteY3" fmla="*/ 5535164 h 5535164"/>
              <a:gd name="connsiteX4" fmla="*/ 0 w 9589026"/>
              <a:gd name="connsiteY4" fmla="*/ 1950742 h 5535164"/>
              <a:gd name="connsiteX0" fmla="*/ 0 w 9604524"/>
              <a:gd name="connsiteY0" fmla="*/ 1950742 h 5535164"/>
              <a:gd name="connsiteX1" fmla="*/ 3472706 w 9604524"/>
              <a:gd name="connsiteY1" fmla="*/ 0 h 5535164"/>
              <a:gd name="connsiteX2" fmla="*/ 9604524 w 9604524"/>
              <a:gd name="connsiteY2" fmla="*/ 8696 h 5535164"/>
              <a:gd name="connsiteX3" fmla="*/ 6110 w 9604524"/>
              <a:gd name="connsiteY3" fmla="*/ 5535164 h 5535164"/>
              <a:gd name="connsiteX4" fmla="*/ 0 w 9604524"/>
              <a:gd name="connsiteY4" fmla="*/ 1950742 h 553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04524" h="5535164">
                <a:moveTo>
                  <a:pt x="0" y="1950742"/>
                </a:moveTo>
                <a:lnTo>
                  <a:pt x="3472706" y="0"/>
                </a:lnTo>
                <a:lnTo>
                  <a:pt x="9604524" y="8696"/>
                </a:lnTo>
                <a:lnTo>
                  <a:pt x="6110" y="5535164"/>
                </a:lnTo>
                <a:cubicBezTo>
                  <a:pt x="3395" y="4339678"/>
                  <a:pt x="2715" y="3146228"/>
                  <a:pt x="0" y="1950742"/>
                </a:cubicBezTo>
                <a:close/>
              </a:path>
            </a:pathLst>
          </a:custGeom>
          <a:gradFill>
            <a:gsLst>
              <a:gs pos="30000">
                <a:schemeClr val="bg1"/>
              </a:gs>
              <a:gs pos="100000">
                <a:schemeClr val="accent6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6" name="Rectangle 7"/>
          <p:cNvSpPr/>
          <p:nvPr/>
        </p:nvSpPr>
        <p:spPr>
          <a:xfrm>
            <a:off x="-8747" y="628973"/>
            <a:ext cx="2275323" cy="4898066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15595 w 2321915"/>
              <a:gd name="connsiteY0" fmla="*/ 0 h 4917440"/>
              <a:gd name="connsiteX1" fmla="*/ 2311755 w 2321915"/>
              <a:gd name="connsiteY1" fmla="*/ 1330960 h 4917440"/>
              <a:gd name="connsiteX2" fmla="*/ 2321915 w 2321915"/>
              <a:gd name="connsiteY2" fmla="*/ 4917440 h 4917440"/>
              <a:gd name="connsiteX3" fmla="*/ 355 w 2321915"/>
              <a:gd name="connsiteY3" fmla="*/ 3578860 h 4917440"/>
              <a:gd name="connsiteX4" fmla="*/ 15595 w 2321915"/>
              <a:gd name="connsiteY4" fmla="*/ 0 h 4917440"/>
              <a:gd name="connsiteX0" fmla="*/ 46393 w 2321716"/>
              <a:gd name="connsiteY0" fmla="*/ 0 h 4898067"/>
              <a:gd name="connsiteX1" fmla="*/ 2311556 w 2321716"/>
              <a:gd name="connsiteY1" fmla="*/ 1311587 h 4898067"/>
              <a:gd name="connsiteX2" fmla="*/ 2321716 w 2321716"/>
              <a:gd name="connsiteY2" fmla="*/ 4898067 h 4898067"/>
              <a:gd name="connsiteX3" fmla="*/ 156 w 2321716"/>
              <a:gd name="connsiteY3" fmla="*/ 3559487 h 4898067"/>
              <a:gd name="connsiteX4" fmla="*/ 46393 w 2321716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11881 w 2275323"/>
              <a:gd name="connsiteY3" fmla="*/ 3578860 h 4898067"/>
              <a:gd name="connsiteX4" fmla="*/ 0 w 2275323"/>
              <a:gd name="connsiteY4" fmla="*/ 0 h 4898067"/>
              <a:gd name="connsiteX0" fmla="*/ 0 w 2275323"/>
              <a:gd name="connsiteY0" fmla="*/ 0 h 4898067"/>
              <a:gd name="connsiteX1" fmla="*/ 2265163 w 2275323"/>
              <a:gd name="connsiteY1" fmla="*/ 1311587 h 4898067"/>
              <a:gd name="connsiteX2" fmla="*/ 2275323 w 2275323"/>
              <a:gd name="connsiteY2" fmla="*/ 4898067 h 4898067"/>
              <a:gd name="connsiteX3" fmla="*/ 7807 w 2275323"/>
              <a:gd name="connsiteY3" fmla="*/ 3576823 h 4898067"/>
              <a:gd name="connsiteX4" fmla="*/ 0 w 2275323"/>
              <a:gd name="connsiteY4" fmla="*/ 0 h 4898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5323" h="4898067">
                <a:moveTo>
                  <a:pt x="0" y="0"/>
                </a:moveTo>
                <a:lnTo>
                  <a:pt x="2265163" y="1311587"/>
                </a:lnTo>
                <a:cubicBezTo>
                  <a:pt x="2268550" y="2507080"/>
                  <a:pt x="2271936" y="3702574"/>
                  <a:pt x="2275323" y="4898067"/>
                </a:cubicBezTo>
                <a:lnTo>
                  <a:pt x="7807" y="3576823"/>
                </a:lnTo>
                <a:cubicBezTo>
                  <a:pt x="4420" y="2388103"/>
                  <a:pt x="3387" y="1188720"/>
                  <a:pt x="0" y="0"/>
                </a:cubicBezTo>
                <a:close/>
              </a:path>
            </a:pathLst>
          </a:custGeom>
          <a:solidFill>
            <a:srgbClr val="002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7" name="Rectangle 7"/>
          <p:cNvSpPr/>
          <p:nvPr/>
        </p:nvSpPr>
        <p:spPr>
          <a:xfrm>
            <a:off x="10309989" y="408942"/>
            <a:ext cx="1898265" cy="3249478"/>
          </a:xfrm>
          <a:custGeom>
            <a:avLst/>
            <a:gdLst>
              <a:gd name="connsiteX0" fmla="*/ 0 w 2306320"/>
              <a:gd name="connsiteY0" fmla="*/ 0 h 3596640"/>
              <a:gd name="connsiteX1" fmla="*/ 2306320 w 2306320"/>
              <a:gd name="connsiteY1" fmla="*/ 0 h 3596640"/>
              <a:gd name="connsiteX2" fmla="*/ 2306320 w 2306320"/>
              <a:gd name="connsiteY2" fmla="*/ 3596640 h 3596640"/>
              <a:gd name="connsiteX3" fmla="*/ 0 w 2306320"/>
              <a:gd name="connsiteY3" fmla="*/ 3596640 h 3596640"/>
              <a:gd name="connsiteX4" fmla="*/ 0 w 2306320"/>
              <a:gd name="connsiteY4" fmla="*/ 0 h 3596640"/>
              <a:gd name="connsiteX0" fmla="*/ 0 w 2306320"/>
              <a:gd name="connsiteY0" fmla="*/ 0 h 4917440"/>
              <a:gd name="connsiteX1" fmla="*/ 2306320 w 2306320"/>
              <a:gd name="connsiteY1" fmla="*/ 132080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306320 w 2306320"/>
              <a:gd name="connsiteY1" fmla="*/ 1838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0 w 2306320"/>
              <a:gd name="connsiteY3" fmla="*/ 491744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30480 w 2306320"/>
              <a:gd name="connsiteY3" fmla="*/ 2946400 h 4917440"/>
              <a:gd name="connsiteX4" fmla="*/ 0 w 2306320"/>
              <a:gd name="connsiteY4" fmla="*/ 0 h 4917440"/>
              <a:gd name="connsiteX0" fmla="*/ 0 w 2306320"/>
              <a:gd name="connsiteY0" fmla="*/ 0 h 4917440"/>
              <a:gd name="connsiteX1" fmla="*/ 2296160 w 2306320"/>
              <a:gd name="connsiteY1" fmla="*/ 1330960 h 4917440"/>
              <a:gd name="connsiteX2" fmla="*/ 2306320 w 2306320"/>
              <a:gd name="connsiteY2" fmla="*/ 4917440 h 4917440"/>
              <a:gd name="connsiteX3" fmla="*/ 10160 w 2306320"/>
              <a:gd name="connsiteY3" fmla="*/ 3566160 h 4917440"/>
              <a:gd name="connsiteX4" fmla="*/ 0 w 2306320"/>
              <a:gd name="connsiteY4" fmla="*/ 0 h 4917440"/>
              <a:gd name="connsiteX0" fmla="*/ 0 w 2306320"/>
              <a:gd name="connsiteY0" fmla="*/ 0 h 3574016"/>
              <a:gd name="connsiteX1" fmla="*/ 2296160 w 2306320"/>
              <a:gd name="connsiteY1" fmla="*/ 1330960 h 3574016"/>
              <a:gd name="connsiteX2" fmla="*/ 2306320 w 2306320"/>
              <a:gd name="connsiteY2" fmla="*/ 3574016 h 3574016"/>
              <a:gd name="connsiteX3" fmla="*/ 10160 w 2306320"/>
              <a:gd name="connsiteY3" fmla="*/ 3566160 h 3574016"/>
              <a:gd name="connsiteX4" fmla="*/ 0 w 2306320"/>
              <a:gd name="connsiteY4" fmla="*/ 0 h 3574016"/>
              <a:gd name="connsiteX0" fmla="*/ 0 w 2306320"/>
              <a:gd name="connsiteY0" fmla="*/ 0 h 4055621"/>
              <a:gd name="connsiteX1" fmla="*/ 2296160 w 2306320"/>
              <a:gd name="connsiteY1" fmla="*/ 1330960 h 4055621"/>
              <a:gd name="connsiteX2" fmla="*/ 2306320 w 2306320"/>
              <a:gd name="connsiteY2" fmla="*/ 4055621 h 4055621"/>
              <a:gd name="connsiteX3" fmla="*/ 10160 w 2306320"/>
              <a:gd name="connsiteY3" fmla="*/ 3566160 h 4055621"/>
              <a:gd name="connsiteX4" fmla="*/ 0 w 2306320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312257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324126 h 4055621"/>
              <a:gd name="connsiteX4" fmla="*/ 3078 w 2309398"/>
              <a:gd name="connsiteY4" fmla="*/ 0 h 4055621"/>
              <a:gd name="connsiteX0" fmla="*/ 3078 w 2309398"/>
              <a:gd name="connsiteY0" fmla="*/ 0 h 4055621"/>
              <a:gd name="connsiteX1" fmla="*/ 2299238 w 2309398"/>
              <a:gd name="connsiteY1" fmla="*/ 1330960 h 4055621"/>
              <a:gd name="connsiteX2" fmla="*/ 2309398 w 2309398"/>
              <a:gd name="connsiteY2" fmla="*/ 4055621 h 4055621"/>
              <a:gd name="connsiteX3" fmla="*/ 771 w 2309398"/>
              <a:gd name="connsiteY3" fmla="*/ 2691666 h 4055621"/>
              <a:gd name="connsiteX4" fmla="*/ 3078 w 2309398"/>
              <a:gd name="connsiteY4" fmla="*/ 0 h 4055621"/>
              <a:gd name="connsiteX0" fmla="*/ 3078 w 2423978"/>
              <a:gd name="connsiteY0" fmla="*/ 0 h 4055621"/>
              <a:gd name="connsiteX1" fmla="*/ 2423909 w 2423978"/>
              <a:gd name="connsiteY1" fmla="*/ 1378487 h 4055621"/>
              <a:gd name="connsiteX2" fmla="*/ 2309398 w 2423978"/>
              <a:gd name="connsiteY2" fmla="*/ 4055621 h 4055621"/>
              <a:gd name="connsiteX3" fmla="*/ 771 w 2423978"/>
              <a:gd name="connsiteY3" fmla="*/ 2691666 h 4055621"/>
              <a:gd name="connsiteX4" fmla="*/ 3078 w 2423978"/>
              <a:gd name="connsiteY4" fmla="*/ 0 h 4055621"/>
              <a:gd name="connsiteX0" fmla="*/ 3078 w 2424097"/>
              <a:gd name="connsiteY0" fmla="*/ 0 h 4087306"/>
              <a:gd name="connsiteX1" fmla="*/ 2423909 w 2424097"/>
              <a:gd name="connsiteY1" fmla="*/ 1378487 h 4087306"/>
              <a:gd name="connsiteX2" fmla="*/ 2387318 w 2424097"/>
              <a:gd name="connsiteY2" fmla="*/ 4087306 h 4087306"/>
              <a:gd name="connsiteX3" fmla="*/ 771 w 2424097"/>
              <a:gd name="connsiteY3" fmla="*/ 2691666 h 4087306"/>
              <a:gd name="connsiteX4" fmla="*/ 3078 w 2424097"/>
              <a:gd name="connsiteY4" fmla="*/ 0 h 4087306"/>
              <a:gd name="connsiteX0" fmla="*/ 3078 w 2423985"/>
              <a:gd name="connsiteY0" fmla="*/ 0 h 4053473"/>
              <a:gd name="connsiteX1" fmla="*/ 2423909 w 2423985"/>
              <a:gd name="connsiteY1" fmla="*/ 1378487 h 4053473"/>
              <a:gd name="connsiteX2" fmla="*/ 2320756 w 2423985"/>
              <a:gd name="connsiteY2" fmla="*/ 4053473 h 4053473"/>
              <a:gd name="connsiteX3" fmla="*/ 771 w 2423985"/>
              <a:gd name="connsiteY3" fmla="*/ 2691666 h 4053473"/>
              <a:gd name="connsiteX4" fmla="*/ 3078 w 2423985"/>
              <a:gd name="connsiteY4" fmla="*/ 0 h 4053473"/>
              <a:gd name="connsiteX0" fmla="*/ 3078 w 2329325"/>
              <a:gd name="connsiteY0" fmla="*/ 0 h 4053473"/>
              <a:gd name="connsiteX1" fmla="*/ 2328820 w 2329325"/>
              <a:gd name="connsiteY1" fmla="*/ 1325322 h 4053473"/>
              <a:gd name="connsiteX2" fmla="*/ 2320756 w 2329325"/>
              <a:gd name="connsiteY2" fmla="*/ 4053473 h 4053473"/>
              <a:gd name="connsiteX3" fmla="*/ 771 w 2329325"/>
              <a:gd name="connsiteY3" fmla="*/ 2691666 h 4053473"/>
              <a:gd name="connsiteX4" fmla="*/ 3078 w 2329325"/>
              <a:gd name="connsiteY4" fmla="*/ 0 h 4053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9325" h="4053473">
                <a:moveTo>
                  <a:pt x="3078" y="0"/>
                </a:moveTo>
                <a:lnTo>
                  <a:pt x="2328820" y="1325322"/>
                </a:lnTo>
                <a:cubicBezTo>
                  <a:pt x="2332207" y="2520815"/>
                  <a:pt x="2317369" y="2857980"/>
                  <a:pt x="2320756" y="4053473"/>
                </a:cubicBezTo>
                <a:lnTo>
                  <a:pt x="771" y="2691666"/>
                </a:lnTo>
                <a:cubicBezTo>
                  <a:pt x="-2616" y="1502946"/>
                  <a:pt x="6465" y="1188720"/>
                  <a:pt x="3078" y="0"/>
                </a:cubicBezTo>
                <a:close/>
              </a:path>
            </a:pathLst>
          </a:custGeom>
          <a:solidFill>
            <a:srgbClr val="9A25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72"/>
          </a:p>
        </p:txBody>
      </p:sp>
      <p:sp>
        <p:nvSpPr>
          <p:cNvPr id="19" name="Footer Placeholder 4"/>
          <p:cNvSpPr txBox="1">
            <a:spLocks/>
          </p:cNvSpPr>
          <p:nvPr userDrawn="1"/>
        </p:nvSpPr>
        <p:spPr>
          <a:xfrm>
            <a:off x="5187963" y="288911"/>
            <a:ext cx="1816101" cy="1825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COMMERCIAL IN CONFIDENCE</a:t>
            </a:r>
            <a:endParaRPr lang="en-US" sz="900" b="0" i="0" dirty="0">
              <a:solidFill>
                <a:schemeClr val="bg2"/>
              </a:solidFill>
              <a:latin typeface="+mn-lt"/>
              <a:ea typeface="Arial" charset="0"/>
              <a:cs typeface="Arial" charset="0"/>
            </a:endParaRP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14" y="1379538"/>
            <a:ext cx="11514124" cy="45846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80000" indent="-1800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Arial" charset="0"/>
              <a:buChar char="•"/>
              <a:tabLst/>
              <a:defRPr sz="1800" b="0" i="0">
                <a:solidFill>
                  <a:srgbClr val="002744"/>
                </a:solidFill>
                <a:latin typeface="+mn-lt"/>
                <a:ea typeface="Arial" charset="0"/>
                <a:cs typeface="Arial" charset="0"/>
              </a:defRPr>
            </a:lvl1pPr>
            <a:lvl2pPr marL="360000" indent="-180000">
              <a:lnSpc>
                <a:spcPct val="100000"/>
              </a:lnSpc>
              <a:spcBef>
                <a:spcPts val="150"/>
              </a:spcBef>
              <a:buFont typeface=".HelveticaNeueDeskInterface-Regular" charset="0"/>
              <a:buChar char="–"/>
              <a:tabLst/>
              <a:defRPr sz="16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4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200" b="0" i="0" baseline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4pPr>
            <a:lvl5pPr marL="90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000" b="0" i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wo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14" y="1379538"/>
            <a:ext cx="5618974" cy="45846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80000" indent="-1800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Arial" charset="0"/>
              <a:buChar char="•"/>
              <a:tabLst/>
              <a:defRPr sz="1800" b="0" i="0">
                <a:solidFill>
                  <a:srgbClr val="002744"/>
                </a:solidFill>
                <a:latin typeface="+mn-lt"/>
                <a:ea typeface="Arial" charset="0"/>
                <a:cs typeface="Arial" charset="0"/>
              </a:defRPr>
            </a:lvl1pPr>
            <a:lvl2pPr marL="360000" indent="-180000">
              <a:lnSpc>
                <a:spcPct val="100000"/>
              </a:lnSpc>
              <a:spcBef>
                <a:spcPts val="150"/>
              </a:spcBef>
              <a:buFont typeface=".HelveticaNeueDeskInterface-Regular" charset="0"/>
              <a:buChar char="–"/>
              <a:tabLst/>
              <a:defRPr sz="16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4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200" b="0" i="0" baseline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4pPr>
            <a:lvl5pPr marL="90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000" b="0" i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7" name="Content Placeholder 2"/>
          <p:cNvSpPr>
            <a:spLocks noGrp="1"/>
          </p:cNvSpPr>
          <p:nvPr>
            <p:ph idx="10"/>
          </p:nvPr>
        </p:nvSpPr>
        <p:spPr>
          <a:xfrm>
            <a:off x="6257114" y="1379538"/>
            <a:ext cx="5618974" cy="45846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80000" indent="-1800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Arial" charset="0"/>
              <a:buChar char="•"/>
              <a:tabLst/>
              <a:defRPr sz="1800" b="0" i="0">
                <a:solidFill>
                  <a:srgbClr val="002744"/>
                </a:solidFill>
                <a:latin typeface="+mn-lt"/>
                <a:ea typeface="Arial" charset="0"/>
                <a:cs typeface="Arial" charset="0"/>
              </a:defRPr>
            </a:lvl1pPr>
            <a:lvl2pPr marL="360000" indent="-180000">
              <a:lnSpc>
                <a:spcPct val="100000"/>
              </a:lnSpc>
              <a:spcBef>
                <a:spcPts val="150"/>
              </a:spcBef>
              <a:buFont typeface=".HelveticaNeueDeskInterface-Regular" charset="0"/>
              <a:buChar char="–"/>
              <a:tabLst/>
              <a:defRPr sz="16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4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200" b="0" i="0" baseline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4pPr>
            <a:lvl5pPr marL="90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000" b="0" i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868297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lide_one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5" y="1378015"/>
            <a:ext cx="7711201" cy="455453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80000" indent="-180000">
              <a:lnSpc>
                <a:spcPct val="100000"/>
              </a:lnSpc>
              <a:spcBef>
                <a:spcPts val="1200"/>
              </a:spcBef>
              <a:buClr>
                <a:srgbClr val="002744"/>
              </a:buClr>
              <a:buFont typeface="Arial" charset="0"/>
              <a:buChar char="•"/>
              <a:tabLst/>
              <a:defRPr sz="1800" b="0" i="0">
                <a:solidFill>
                  <a:srgbClr val="002744"/>
                </a:solidFill>
                <a:latin typeface="+mn-lt"/>
                <a:ea typeface="Arial" charset="0"/>
                <a:cs typeface="Arial" charset="0"/>
              </a:defRPr>
            </a:lvl1pPr>
            <a:lvl2pPr marL="360000" indent="-180000">
              <a:lnSpc>
                <a:spcPct val="100000"/>
              </a:lnSpc>
              <a:spcBef>
                <a:spcPts val="150"/>
              </a:spcBef>
              <a:buFont typeface=".HelveticaNeueDeskInterface-Regular" charset="0"/>
              <a:buChar char="–"/>
              <a:tabLst/>
              <a:defRPr sz="16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4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200" b="0" i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4pPr>
            <a:lvl5pPr marL="900000" indent="-180000">
              <a:lnSpc>
                <a:spcPct val="100000"/>
              </a:lnSpc>
              <a:spcBef>
                <a:spcPts val="150"/>
              </a:spcBef>
              <a:buClr>
                <a:schemeClr val="tx1"/>
              </a:buClr>
              <a:buFont typeface=".HelveticaNeueDeskInterface-Regular" charset="0"/>
              <a:buChar char="–"/>
              <a:tabLst/>
              <a:defRPr sz="1000" b="0" i="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8202613" y="1378013"/>
            <a:ext cx="3654988" cy="455453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lide_two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002" y="1378016"/>
            <a:ext cx="7711201" cy="455453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80000" indent="-180000">
              <a:lnSpc>
                <a:spcPct val="100000"/>
              </a:lnSpc>
              <a:spcBef>
                <a:spcPts val="1200"/>
              </a:spcBef>
              <a:buSzPct val="100000"/>
              <a:buFont typeface="Arial" charset="0"/>
              <a:buChar char="•"/>
              <a:tabLst/>
              <a:defRPr sz="1800" b="0" i="0">
                <a:solidFill>
                  <a:srgbClr val="002744"/>
                </a:solidFill>
                <a:latin typeface="+mn-lt"/>
                <a:ea typeface="Arial" charset="0"/>
                <a:cs typeface="Arial" charset="0"/>
              </a:defRPr>
            </a:lvl1pPr>
            <a:lvl2pPr marL="360000" indent="-180000">
              <a:lnSpc>
                <a:spcPct val="100000"/>
              </a:lnSpc>
              <a:spcBef>
                <a:spcPts val="150"/>
              </a:spcBef>
              <a:tabLst/>
              <a:defRPr sz="16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>
              <a:lnSpc>
                <a:spcPct val="100000"/>
              </a:lnSpc>
              <a:spcBef>
                <a:spcPts val="150"/>
              </a:spcBef>
              <a:tabLst/>
              <a:defRPr sz="1400" b="0" i="0">
                <a:solidFill>
                  <a:schemeClr val="tx2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>
              <a:lnSpc>
                <a:spcPct val="100000"/>
              </a:lnSpc>
              <a:spcBef>
                <a:spcPts val="150"/>
              </a:spcBef>
              <a:tabLst/>
              <a:defRPr sz="1200" b="0" i="0">
                <a:latin typeface="+mn-lt"/>
                <a:ea typeface="Arial" charset="0"/>
                <a:cs typeface="Arial" charset="0"/>
              </a:defRPr>
            </a:lvl4pPr>
            <a:lvl5pPr marL="900000" indent="-180000">
              <a:lnSpc>
                <a:spcPct val="100000"/>
              </a:lnSpc>
              <a:spcBef>
                <a:spcPts val="150"/>
              </a:spcBef>
              <a:tabLst/>
              <a:defRPr sz="1000" b="0" i="0" baseline="0">
                <a:latin typeface="+mn-lt"/>
                <a:ea typeface="Arial" charset="0"/>
                <a:cs typeface="Arial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8202614" y="1378014"/>
            <a:ext cx="3653999" cy="221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 b="0" i="0">
                <a:latin typeface="+mn-lt"/>
                <a:ea typeface="Arial" charset="0"/>
                <a:cs typeface="Arial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8202614" y="3732848"/>
            <a:ext cx="3653999" cy="221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 b="0" i="0">
                <a:latin typeface="+mn-lt"/>
                <a:ea typeface="Arial" charset="0"/>
                <a:cs typeface="Arial" charset="0"/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8573565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llars_case stu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264373" y="1377997"/>
            <a:ext cx="3657601" cy="709611"/>
          </a:xfrm>
          <a:prstGeom prst="rect">
            <a:avLst/>
          </a:prstGeom>
          <a:solidFill>
            <a:schemeClr val="accent1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17"/>
          <p:cNvSpPr>
            <a:spLocks noGrp="1"/>
          </p:cNvSpPr>
          <p:nvPr>
            <p:ph type="body" sz="quarter" idx="17"/>
          </p:nvPr>
        </p:nvSpPr>
        <p:spPr>
          <a:xfrm>
            <a:off x="4262773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13"/>
          <p:cNvSpPr>
            <a:spLocks noGrp="1"/>
          </p:cNvSpPr>
          <p:nvPr>
            <p:ph type="body" sz="quarter" idx="18"/>
          </p:nvPr>
        </p:nvSpPr>
        <p:spPr>
          <a:xfrm>
            <a:off x="8198024" y="1377997"/>
            <a:ext cx="3657601" cy="709611"/>
          </a:xfrm>
          <a:prstGeom prst="rect">
            <a:avLst/>
          </a:prstGeom>
          <a:solidFill>
            <a:schemeClr val="accent1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8196426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30723" y="1377997"/>
            <a:ext cx="3657601" cy="709611"/>
          </a:xfrm>
          <a:prstGeom prst="rect">
            <a:avLst/>
          </a:prstGeom>
          <a:solidFill>
            <a:schemeClr val="accent1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443168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329125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4259225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8196426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329125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29120" y="1379538"/>
            <a:ext cx="3659188" cy="4122908"/>
          </a:xfrm>
          <a:prstGeom prst="rect">
            <a:avLst/>
          </a:prstGeom>
          <a:noFill/>
          <a:ln w="12700">
            <a:solidFill>
              <a:srgbClr val="9A25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28" name="Picture Placeholder 15"/>
          <p:cNvSpPr>
            <a:spLocks noGrp="1"/>
          </p:cNvSpPr>
          <p:nvPr>
            <p:ph type="pic" sz="quarter" idx="24"/>
          </p:nvPr>
        </p:nvSpPr>
        <p:spPr>
          <a:xfrm>
            <a:off x="4374813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9" name="Picture Placeholder 15"/>
          <p:cNvSpPr>
            <a:spLocks noGrp="1"/>
          </p:cNvSpPr>
          <p:nvPr>
            <p:ph type="pic" sz="quarter" idx="25"/>
          </p:nvPr>
        </p:nvSpPr>
        <p:spPr>
          <a:xfrm>
            <a:off x="8306455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4261307" y="1379538"/>
            <a:ext cx="3659188" cy="4122908"/>
          </a:xfrm>
          <a:prstGeom prst="rect">
            <a:avLst/>
          </a:prstGeom>
          <a:noFill/>
          <a:ln w="12700">
            <a:solidFill>
              <a:srgbClr val="9A25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193494" y="1379538"/>
            <a:ext cx="3659188" cy="4122908"/>
          </a:xfrm>
          <a:prstGeom prst="rect">
            <a:avLst/>
          </a:prstGeom>
          <a:noFill/>
          <a:ln w="12700">
            <a:solidFill>
              <a:srgbClr val="9A25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3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6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ase_stu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264373" y="1377997"/>
            <a:ext cx="3657601" cy="709611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17"/>
          <p:cNvSpPr>
            <a:spLocks noGrp="1"/>
          </p:cNvSpPr>
          <p:nvPr>
            <p:ph type="body" sz="quarter" idx="17"/>
          </p:nvPr>
        </p:nvSpPr>
        <p:spPr>
          <a:xfrm>
            <a:off x="4262773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13"/>
          <p:cNvSpPr>
            <a:spLocks noGrp="1"/>
          </p:cNvSpPr>
          <p:nvPr>
            <p:ph type="body" sz="quarter" idx="18"/>
          </p:nvPr>
        </p:nvSpPr>
        <p:spPr>
          <a:xfrm>
            <a:off x="8198024" y="1377997"/>
            <a:ext cx="3657601" cy="709611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20"/>
          </p:nvPr>
        </p:nvSpPr>
        <p:spPr>
          <a:xfrm>
            <a:off x="8196426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30723" y="1377997"/>
            <a:ext cx="3657601" cy="709611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443168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329125" y="2085794"/>
            <a:ext cx="3659188" cy="1386000"/>
          </a:xfrm>
          <a:prstGeom prst="rect">
            <a:avLst/>
          </a:prstGeom>
        </p:spPr>
        <p:txBody>
          <a:bodyPr lIns="180000" tIns="72000" rIns="180000" bIns="72000">
            <a:noAutofit/>
          </a:bodyPr>
          <a:lstStyle>
            <a:lvl1pPr marL="180000" indent="-180000">
              <a:defRPr sz="1600">
                <a:solidFill>
                  <a:srgbClr val="002744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17"/>
          <p:cNvSpPr>
            <a:spLocks noGrp="1"/>
          </p:cNvSpPr>
          <p:nvPr>
            <p:ph type="body" sz="quarter" idx="21"/>
          </p:nvPr>
        </p:nvSpPr>
        <p:spPr>
          <a:xfrm>
            <a:off x="4259225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8196426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329125" y="5481155"/>
            <a:ext cx="3659188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29120" y="1379538"/>
            <a:ext cx="3659188" cy="41229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28" name="Picture Placeholder 15"/>
          <p:cNvSpPr>
            <a:spLocks noGrp="1"/>
          </p:cNvSpPr>
          <p:nvPr>
            <p:ph type="pic" sz="quarter" idx="24"/>
          </p:nvPr>
        </p:nvSpPr>
        <p:spPr>
          <a:xfrm>
            <a:off x="4374813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9" name="Picture Placeholder 15"/>
          <p:cNvSpPr>
            <a:spLocks noGrp="1"/>
          </p:cNvSpPr>
          <p:nvPr>
            <p:ph type="pic" sz="quarter" idx="25"/>
          </p:nvPr>
        </p:nvSpPr>
        <p:spPr>
          <a:xfrm>
            <a:off x="8306455" y="3566018"/>
            <a:ext cx="3433154" cy="18466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4261307" y="1379538"/>
            <a:ext cx="3659188" cy="41229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193494" y="1379538"/>
            <a:ext cx="3659188" cy="41229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3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6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01969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ase_stud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1255776" y="1807074"/>
            <a:ext cx="3779519" cy="12837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27" name="Text Placeholder 17"/>
          <p:cNvSpPr>
            <a:spLocks noGrp="1"/>
          </p:cNvSpPr>
          <p:nvPr>
            <p:ph type="body" sz="quarter" idx="23"/>
          </p:nvPr>
        </p:nvSpPr>
        <p:spPr>
          <a:xfrm>
            <a:off x="341313" y="3157728"/>
            <a:ext cx="5596191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29120" y="1379538"/>
            <a:ext cx="5608384" cy="17781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31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6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5" name="Picture Placeholder 15"/>
          <p:cNvSpPr>
            <a:spLocks noGrp="1"/>
          </p:cNvSpPr>
          <p:nvPr>
            <p:ph type="pic" sz="quarter" idx="25"/>
          </p:nvPr>
        </p:nvSpPr>
        <p:spPr>
          <a:xfrm>
            <a:off x="7194360" y="1807074"/>
            <a:ext cx="3779519" cy="12837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37" name="Text Placeholder 17"/>
          <p:cNvSpPr>
            <a:spLocks noGrp="1"/>
          </p:cNvSpPr>
          <p:nvPr>
            <p:ph type="body" sz="quarter" idx="26"/>
          </p:nvPr>
        </p:nvSpPr>
        <p:spPr>
          <a:xfrm>
            <a:off x="6279897" y="3157728"/>
            <a:ext cx="5596191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6267704" y="1379538"/>
            <a:ext cx="5608384" cy="17781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40" name="Picture Placeholder 15"/>
          <p:cNvSpPr>
            <a:spLocks noGrp="1"/>
          </p:cNvSpPr>
          <p:nvPr>
            <p:ph type="pic" sz="quarter" idx="28"/>
          </p:nvPr>
        </p:nvSpPr>
        <p:spPr>
          <a:xfrm>
            <a:off x="1255776" y="4141112"/>
            <a:ext cx="3779519" cy="12837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1" name="Text Placeholder 17"/>
          <p:cNvSpPr>
            <a:spLocks noGrp="1"/>
          </p:cNvSpPr>
          <p:nvPr>
            <p:ph type="body" sz="quarter" idx="29"/>
          </p:nvPr>
        </p:nvSpPr>
        <p:spPr>
          <a:xfrm>
            <a:off x="341313" y="5491766"/>
            <a:ext cx="5596191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Rectangle 41"/>
          <p:cNvSpPr/>
          <p:nvPr userDrawn="1"/>
        </p:nvSpPr>
        <p:spPr>
          <a:xfrm>
            <a:off x="329120" y="3713576"/>
            <a:ext cx="5608384" cy="17781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44" name="Picture Placeholder 15"/>
          <p:cNvSpPr>
            <a:spLocks noGrp="1"/>
          </p:cNvSpPr>
          <p:nvPr>
            <p:ph type="pic" sz="quarter" idx="31"/>
          </p:nvPr>
        </p:nvSpPr>
        <p:spPr>
          <a:xfrm>
            <a:off x="7194360" y="4141112"/>
            <a:ext cx="3779519" cy="12837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958"/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5" name="Text Placeholder 17"/>
          <p:cNvSpPr>
            <a:spLocks noGrp="1"/>
          </p:cNvSpPr>
          <p:nvPr>
            <p:ph type="body" sz="quarter" idx="32"/>
          </p:nvPr>
        </p:nvSpPr>
        <p:spPr>
          <a:xfrm>
            <a:off x="6279897" y="5491766"/>
            <a:ext cx="5596191" cy="472472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0" indent="0">
              <a:spcBef>
                <a:spcPts val="1915"/>
              </a:spcBef>
              <a:buNone/>
              <a:defRPr sz="1437">
                <a:solidFill>
                  <a:schemeClr val="tx2"/>
                </a:solidFill>
              </a:defRPr>
            </a:lvl2pPr>
            <a:lvl3pPr>
              <a:defRPr sz="1437"/>
            </a:lvl3pPr>
            <a:lvl4pPr>
              <a:defRPr sz="1437"/>
            </a:lvl4pPr>
            <a:lvl5pPr>
              <a:defRPr sz="1437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Rectangle 45"/>
          <p:cNvSpPr/>
          <p:nvPr userDrawn="1"/>
        </p:nvSpPr>
        <p:spPr>
          <a:xfrm>
            <a:off x="6267704" y="3713576"/>
            <a:ext cx="5608384" cy="17781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7338" tIns="287338" rIns="287338" bIns="287338" rtlCol="0" anchor="t" anchorCtr="0"/>
          <a:lstStyle/>
          <a:p>
            <a:pPr marL="0" lvl="1" algn="ctr" defTabSz="729551">
              <a:lnSpc>
                <a:spcPct val="110000"/>
              </a:lnSpc>
            </a:pPr>
            <a:endParaRPr lang="en-GB" sz="1277" dirty="0">
              <a:solidFill>
                <a:schemeClr val="tx1"/>
              </a:solidFill>
            </a:endParaRPr>
          </a:p>
        </p:txBody>
      </p:sp>
      <p:sp>
        <p:nvSpPr>
          <p:cNvPr id="47" name="Text Placeholder 13"/>
          <p:cNvSpPr>
            <a:spLocks noGrp="1"/>
          </p:cNvSpPr>
          <p:nvPr>
            <p:ph type="body" sz="quarter" idx="33"/>
          </p:nvPr>
        </p:nvSpPr>
        <p:spPr>
          <a:xfrm>
            <a:off x="330723" y="1337850"/>
            <a:ext cx="5606781" cy="414227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Text Placeholder 13"/>
          <p:cNvSpPr>
            <a:spLocks noGrp="1"/>
          </p:cNvSpPr>
          <p:nvPr>
            <p:ph type="body" sz="quarter" idx="34"/>
          </p:nvPr>
        </p:nvSpPr>
        <p:spPr>
          <a:xfrm>
            <a:off x="6269307" y="1337850"/>
            <a:ext cx="5606781" cy="414227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9" name="Text Placeholder 13"/>
          <p:cNvSpPr>
            <a:spLocks noGrp="1"/>
          </p:cNvSpPr>
          <p:nvPr>
            <p:ph type="body" sz="quarter" idx="35"/>
          </p:nvPr>
        </p:nvSpPr>
        <p:spPr>
          <a:xfrm>
            <a:off x="330723" y="3671888"/>
            <a:ext cx="5606781" cy="414227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0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6269307" y="3671888"/>
            <a:ext cx="5606781" cy="414227"/>
          </a:xfrm>
          <a:prstGeom prst="rect">
            <a:avLst/>
          </a:prstGeom>
          <a:solidFill>
            <a:schemeClr val="accent2"/>
          </a:solidFill>
        </p:spPr>
        <p:txBody>
          <a:bodyPr lIns="36000" tIns="36000" bIns="5400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14060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_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41313" y="3184696"/>
            <a:ext cx="8902699" cy="488608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592417" y="6405477"/>
            <a:ext cx="4825735" cy="24119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42013" y="6405477"/>
            <a:ext cx="311143" cy="24119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5187ED5D-E68E-0646-B6EF-57ED1E00E6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5187963" y="288911"/>
            <a:ext cx="1816101" cy="1825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COMMERCIAL</a:t>
            </a:r>
            <a:r>
              <a:rPr lang="fr-FR" sz="900" b="0" i="0" baseline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 IN </a:t>
            </a:r>
            <a:r>
              <a:rPr lang="fr-FR" sz="900" b="0" i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CONFIDENCE</a:t>
            </a:r>
            <a:endParaRPr lang="en-US" sz="900" b="0" i="0" dirty="0">
              <a:solidFill>
                <a:schemeClr val="bg1"/>
              </a:solidFill>
              <a:latin typeface="+mn-lt"/>
              <a:ea typeface="Arial" charset="0"/>
              <a:cs typeface="Arial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5183765" y="6411427"/>
            <a:ext cx="1824503" cy="14399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kern="1200" baseline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COMMERCIAL IN CONFIDENCE</a:t>
            </a:r>
            <a:endParaRPr lang="en-US" sz="900" b="0" i="0" kern="1200" baseline="0" dirty="0">
              <a:solidFill>
                <a:schemeClr val="bg1"/>
              </a:solidFill>
              <a:latin typeface="+mn-lt"/>
              <a:ea typeface="Arial" charset="0"/>
              <a:cs typeface="Arial" charset="0"/>
            </a:endParaRP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4_End_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QinetiQ_Logo_w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61" y="2754897"/>
            <a:ext cx="6336705" cy="1344751"/>
          </a:xfrm>
          <a:prstGeom prst="rect">
            <a:avLst/>
          </a:prstGeom>
        </p:spPr>
      </p:pic>
      <p:pic>
        <p:nvPicPr>
          <p:cNvPr id="14" name="Picture 13" descr="QinetiQ_Logo_w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61" y="2754897"/>
            <a:ext cx="6336705" cy="1344751"/>
          </a:xfrm>
          <a:prstGeom prst="rect">
            <a:avLst/>
          </a:prstGeom>
        </p:spPr>
      </p:pic>
      <p:pic>
        <p:nvPicPr>
          <p:cNvPr id="11" name="Picture 10" descr="QinetiQ_Logo_w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60" y="2754894"/>
            <a:ext cx="6336705" cy="1344751"/>
          </a:xfrm>
          <a:prstGeom prst="rect">
            <a:avLst/>
          </a:prstGeom>
        </p:spPr>
      </p:pic>
      <p:sp>
        <p:nvSpPr>
          <p:cNvPr id="15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5187963" y="288911"/>
            <a:ext cx="1816101" cy="1825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COMMERCIAL</a:t>
            </a:r>
            <a:r>
              <a:rPr lang="fr-FR" sz="900" b="0" i="0" baseline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 IN </a:t>
            </a:r>
            <a:r>
              <a:rPr lang="fr-FR" sz="900" b="0" i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CONFIDENCE</a:t>
            </a:r>
            <a:endParaRPr lang="en-US" sz="900" b="0" i="0" dirty="0">
              <a:solidFill>
                <a:schemeClr val="bg1"/>
              </a:solidFill>
              <a:latin typeface="+mn-lt"/>
              <a:ea typeface="Arial" charset="0"/>
              <a:cs typeface="Arial" charset="0"/>
            </a:endParaRPr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5183765" y="6411427"/>
            <a:ext cx="1824503" cy="14399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kern="1200" baseline="0" dirty="0" smtClean="0">
                <a:solidFill>
                  <a:schemeClr val="bg1"/>
                </a:solidFill>
                <a:latin typeface="+mn-lt"/>
                <a:ea typeface="Arial" charset="0"/>
                <a:cs typeface="Arial" charset="0"/>
              </a:rPr>
              <a:t>COMMERCIAL IN CONFIDENCE</a:t>
            </a:r>
            <a:endParaRPr lang="en-US" sz="900" b="0" i="0" kern="1200" baseline="0" dirty="0">
              <a:solidFill>
                <a:schemeClr val="bg1"/>
              </a:solidFill>
              <a:latin typeface="+mn-lt"/>
              <a:ea typeface="Arial" charset="0"/>
              <a:cs typeface="Arial" charset="0"/>
            </a:endParaRP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417" y="6396576"/>
            <a:ext cx="4825735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5187963" y="288911"/>
            <a:ext cx="1816101" cy="1825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COMMERCIAL</a:t>
            </a:r>
            <a:r>
              <a:rPr lang="fr-FR" sz="900" b="0" i="0" baseline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 IN </a:t>
            </a:r>
            <a:r>
              <a:rPr lang="fr-FR" sz="900" b="0" i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CONFIDENCE</a:t>
            </a:r>
            <a:endParaRPr lang="en-US" sz="900" b="0" i="0" dirty="0">
              <a:solidFill>
                <a:schemeClr val="bg2"/>
              </a:solidFill>
              <a:latin typeface="+mn-lt"/>
              <a:ea typeface="Arial" charset="0"/>
              <a:cs typeface="Arial" charset="0"/>
            </a:endParaRPr>
          </a:p>
        </p:txBody>
      </p:sp>
      <p:sp>
        <p:nvSpPr>
          <p:cNvPr id="15" name="Title Placeholder 1"/>
          <p:cNvSpPr>
            <a:spLocks noGrp="1"/>
          </p:cNvSpPr>
          <p:nvPr>
            <p:ph type="title"/>
          </p:nvPr>
        </p:nvSpPr>
        <p:spPr>
          <a:xfrm>
            <a:off x="342002" y="532436"/>
            <a:ext cx="11508685" cy="511245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"/>
          </p:nvPr>
        </p:nvSpPr>
        <p:spPr>
          <a:xfrm>
            <a:off x="341999" y="1361121"/>
            <a:ext cx="11508689" cy="455836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 smtClean="0"/>
              <a:t>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GB" noProof="0" dirty="0" smtClean="0"/>
          </a:p>
        </p:txBody>
      </p:sp>
      <p:sp>
        <p:nvSpPr>
          <p:cNvPr id="17" name="Footer Placeholder 4"/>
          <p:cNvSpPr txBox="1">
            <a:spLocks/>
          </p:cNvSpPr>
          <p:nvPr/>
        </p:nvSpPr>
        <p:spPr>
          <a:xfrm>
            <a:off x="5732221" y="6292318"/>
            <a:ext cx="3893575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ct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798" b="0" i="0" dirty="0">
              <a:latin typeface="Arial Regular" charset="0"/>
              <a:ea typeface="Arial Regular" charset="0"/>
              <a:cs typeface="Arial Regular" charset="0"/>
            </a:endParaRPr>
          </a:p>
        </p:txBody>
      </p:sp>
      <p:sp>
        <p:nvSpPr>
          <p:cNvPr id="1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42013" y="6396576"/>
            <a:ext cx="311143" cy="241195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9221EE05-DF49-0F4C-94AA-85789884FEF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4"/>
          <p:cNvSpPr txBox="1">
            <a:spLocks/>
          </p:cNvSpPr>
          <p:nvPr/>
        </p:nvSpPr>
        <p:spPr>
          <a:xfrm>
            <a:off x="5183765" y="6411427"/>
            <a:ext cx="1824503" cy="14399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914400" rtl="0" eaLnBrk="1" latinLnBrk="0" hangingPunct="1">
              <a:spcAft>
                <a:spcPts val="600"/>
              </a:spcAft>
              <a:defRPr sz="1000" b="0" i="0" kern="1200" baseline="0">
                <a:solidFill>
                  <a:schemeClr val="bg1">
                    <a:lumMod val="50000"/>
                  </a:schemeClr>
                </a:solidFill>
                <a:latin typeface="Yantramanav Light" charset="0"/>
                <a:ea typeface="Yantramanav Light" charset="0"/>
                <a:cs typeface="Yantramanav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900" b="0" i="0" kern="1200" baseline="0" dirty="0" smtClean="0">
                <a:solidFill>
                  <a:schemeClr val="bg2"/>
                </a:solidFill>
                <a:latin typeface="+mn-lt"/>
                <a:ea typeface="Arial" charset="0"/>
                <a:cs typeface="Arial" charset="0"/>
              </a:rPr>
              <a:t>COMMERCIAL IN CONFIDENCE</a:t>
            </a:r>
            <a:endParaRPr lang="en-US" sz="900" b="0" i="0" kern="1200" baseline="0" dirty="0">
              <a:solidFill>
                <a:schemeClr val="bg2"/>
              </a:solidFill>
              <a:latin typeface="+mn-lt"/>
              <a:ea typeface="Arial" charset="0"/>
              <a:cs typeface="Arial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752" y="6209879"/>
            <a:ext cx="1526651" cy="355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3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1" r:id="rId2"/>
    <p:sldLayoutId id="2147483723" r:id="rId3"/>
    <p:sldLayoutId id="2147483732" r:id="rId4"/>
    <p:sldLayoutId id="2147483726" r:id="rId5"/>
    <p:sldLayoutId id="2147483741" r:id="rId6"/>
    <p:sldLayoutId id="2147483727" r:id="rId7"/>
    <p:sldLayoutId id="2147483736" r:id="rId8"/>
    <p:sldLayoutId id="2147483734" r:id="rId9"/>
    <p:sldLayoutId id="2147483738" r:id="rId10"/>
    <p:sldLayoutId id="2147483737" r:id="rId11"/>
    <p:sldLayoutId id="2147483733" r:id="rId12"/>
    <p:sldLayoutId id="2147483735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730239" rtl="0" eaLnBrk="1" latinLnBrk="0" hangingPunct="1">
        <a:lnSpc>
          <a:spcPct val="90000"/>
        </a:lnSpc>
        <a:spcBef>
          <a:spcPct val="0"/>
        </a:spcBef>
        <a:buNone/>
        <a:defRPr sz="2400" b="0" i="0" kern="1200">
          <a:solidFill>
            <a:schemeClr val="tx1"/>
          </a:solidFill>
          <a:latin typeface="+mn-lt"/>
          <a:ea typeface="Arial" charset="0"/>
          <a:cs typeface="Arial" charset="0"/>
        </a:defRPr>
      </a:lvl1pPr>
    </p:titleStyle>
    <p:bodyStyle>
      <a:lvl1pPr marL="180000" indent="-180000" algn="l" defTabSz="730239" rtl="0" eaLnBrk="1" latinLnBrk="0" hangingPunct="1">
        <a:lnSpc>
          <a:spcPct val="100000"/>
        </a:lnSpc>
        <a:spcBef>
          <a:spcPts val="1200"/>
        </a:spcBef>
        <a:buClr>
          <a:srgbClr val="002744"/>
        </a:buClr>
        <a:buSzPct val="100000"/>
        <a:buFont typeface="Arial" charset="0"/>
        <a:buChar char="•"/>
        <a:defRPr sz="1800" b="0" i="0" kern="1200">
          <a:solidFill>
            <a:srgbClr val="002744"/>
          </a:solidFill>
          <a:latin typeface="+mn-lt"/>
          <a:ea typeface="Arial" charset="0"/>
          <a:cs typeface="Arial" charset="0"/>
        </a:defRPr>
      </a:lvl1pPr>
      <a:lvl2pPr marL="360000" indent="-180000" algn="l" defTabSz="730239" rtl="0" eaLnBrk="1" latinLnBrk="0" hangingPunct="1">
        <a:lnSpc>
          <a:spcPct val="100000"/>
        </a:lnSpc>
        <a:spcBef>
          <a:spcPts val="150"/>
        </a:spcBef>
        <a:spcAft>
          <a:spcPts val="100"/>
        </a:spcAft>
        <a:buSzPct val="85000"/>
        <a:buFont typeface=".HelveticaNeueDeskInterface-Regular" charset="-120"/>
        <a:buChar char="–"/>
        <a:defRPr sz="1600" b="0" i="0" kern="1200">
          <a:solidFill>
            <a:srgbClr val="000000"/>
          </a:solidFill>
          <a:latin typeface="+mn-lt"/>
          <a:ea typeface="Arial" charset="0"/>
          <a:cs typeface="Arial" charset="0"/>
        </a:defRPr>
      </a:lvl2pPr>
      <a:lvl3pPr marL="540000" indent="-180000" algn="l" defTabSz="730239" rtl="0" eaLnBrk="1" latinLnBrk="0" hangingPunct="1">
        <a:lnSpc>
          <a:spcPct val="100000"/>
        </a:lnSpc>
        <a:spcBef>
          <a:spcPts val="150"/>
        </a:spcBef>
        <a:spcAft>
          <a:spcPts val="100"/>
        </a:spcAft>
        <a:buSzPct val="85000"/>
        <a:buFont typeface=".HelveticaNeueDeskInterface-Regular" charset="-120"/>
        <a:buChar char="–"/>
        <a:defRPr sz="1400" b="0" i="0" kern="1200">
          <a:solidFill>
            <a:srgbClr val="000000"/>
          </a:solidFill>
          <a:latin typeface="+mn-lt"/>
          <a:ea typeface="Arial" charset="0"/>
          <a:cs typeface="Arial" charset="0"/>
        </a:defRPr>
      </a:lvl3pPr>
      <a:lvl4pPr marL="720000" indent="-180000" algn="l" defTabSz="730239" rtl="0" eaLnBrk="1" latinLnBrk="0" hangingPunct="1">
        <a:lnSpc>
          <a:spcPct val="100000"/>
        </a:lnSpc>
        <a:spcBef>
          <a:spcPts val="150"/>
        </a:spcBef>
        <a:spcAft>
          <a:spcPts val="100"/>
        </a:spcAft>
        <a:buSzPct val="85000"/>
        <a:buFont typeface=".HelveticaNeueDeskInterface-Regular" charset="-120"/>
        <a:buChar char="–"/>
        <a:defRPr sz="1200" b="0" i="0" kern="1200">
          <a:solidFill>
            <a:srgbClr val="000000"/>
          </a:solidFill>
          <a:latin typeface="Arial" charset="0"/>
          <a:ea typeface="Arial" charset="0"/>
          <a:cs typeface="Arial" charset="0"/>
        </a:defRPr>
      </a:lvl4pPr>
      <a:lvl5pPr marL="900000" indent="-180000" algn="l" defTabSz="730239" rtl="0" eaLnBrk="1" latinLnBrk="0" hangingPunct="1">
        <a:lnSpc>
          <a:spcPct val="100000"/>
        </a:lnSpc>
        <a:spcBef>
          <a:spcPts val="150"/>
        </a:spcBef>
        <a:spcAft>
          <a:spcPts val="100"/>
        </a:spcAft>
        <a:buSzPct val="85000"/>
        <a:buFont typeface=".HelveticaNeueDeskInterface-Regular" charset="-120"/>
        <a:buChar char="–"/>
        <a:defRPr sz="1000" b="0" i="0" kern="1200">
          <a:solidFill>
            <a:srgbClr val="000000"/>
          </a:solidFill>
          <a:latin typeface="Arial" charset="0"/>
          <a:ea typeface="Arial" charset="0"/>
          <a:cs typeface="Arial" charset="0"/>
        </a:defRPr>
      </a:lvl5pPr>
      <a:lvl6pPr marL="2008165" indent="-182562" algn="l" defTabSz="730239" rtl="0" eaLnBrk="1" latinLnBrk="0" hangingPunct="1">
        <a:lnSpc>
          <a:spcPct val="90000"/>
        </a:lnSpc>
        <a:spcBef>
          <a:spcPts val="399"/>
        </a:spcBef>
        <a:buFont typeface="Arial"/>
        <a:buChar char="•"/>
        <a:defRPr sz="1437" kern="1200">
          <a:solidFill>
            <a:schemeClr val="tx1"/>
          </a:solidFill>
          <a:latin typeface="+mn-lt"/>
          <a:ea typeface="+mn-ea"/>
          <a:cs typeface="+mn-cs"/>
        </a:defRPr>
      </a:lvl6pPr>
      <a:lvl7pPr marL="2373285" indent="-182562" algn="l" defTabSz="730239" rtl="0" eaLnBrk="1" latinLnBrk="0" hangingPunct="1">
        <a:lnSpc>
          <a:spcPct val="90000"/>
        </a:lnSpc>
        <a:spcBef>
          <a:spcPts val="399"/>
        </a:spcBef>
        <a:buFont typeface="Arial"/>
        <a:buChar char="•"/>
        <a:defRPr sz="1437" kern="1200">
          <a:solidFill>
            <a:schemeClr val="tx1"/>
          </a:solidFill>
          <a:latin typeface="+mn-lt"/>
          <a:ea typeface="+mn-ea"/>
          <a:cs typeface="+mn-cs"/>
        </a:defRPr>
      </a:lvl7pPr>
      <a:lvl8pPr marL="2738406" indent="-182562" algn="l" defTabSz="730239" rtl="0" eaLnBrk="1" latinLnBrk="0" hangingPunct="1">
        <a:lnSpc>
          <a:spcPct val="90000"/>
        </a:lnSpc>
        <a:spcBef>
          <a:spcPts val="399"/>
        </a:spcBef>
        <a:buFont typeface="Arial"/>
        <a:buChar char="•"/>
        <a:defRPr sz="1437" kern="1200">
          <a:solidFill>
            <a:schemeClr val="tx1"/>
          </a:solidFill>
          <a:latin typeface="+mn-lt"/>
          <a:ea typeface="+mn-ea"/>
          <a:cs typeface="+mn-cs"/>
        </a:defRPr>
      </a:lvl8pPr>
      <a:lvl9pPr marL="3103529" indent="-182562" algn="l" defTabSz="730239" rtl="0" eaLnBrk="1" latinLnBrk="0" hangingPunct="1">
        <a:lnSpc>
          <a:spcPct val="90000"/>
        </a:lnSpc>
        <a:spcBef>
          <a:spcPts val="399"/>
        </a:spcBef>
        <a:buFont typeface="Arial"/>
        <a:buChar char="•"/>
        <a:defRPr sz="143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1pPr>
      <a:lvl2pPr marL="365123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2pPr>
      <a:lvl3pPr marL="730239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3pPr>
      <a:lvl4pPr marL="1095363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4pPr>
      <a:lvl5pPr marL="1460484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5pPr>
      <a:lvl6pPr marL="1825604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6pPr>
      <a:lvl7pPr marL="2190722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7pPr>
      <a:lvl8pPr marL="2555844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8pPr>
      <a:lvl9pPr marL="2920966" algn="l" defTabSz="730239" rtl="0" eaLnBrk="1" latinLnBrk="0" hangingPunct="1">
        <a:defRPr sz="143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7469">
          <p15:clr>
            <a:srgbClr val="F26B43"/>
          </p15:clr>
        </p15:guide>
        <p15:guide id="4" orient="horz" pos="958">
          <p15:clr>
            <a:srgbClr val="F26B43"/>
          </p15:clr>
        </p15:guide>
        <p15:guide id="6" orient="horz" pos="5292">
          <p15:clr>
            <a:srgbClr val="F26B43"/>
          </p15:clr>
        </p15:guide>
        <p15:guide id="8" orient="horz" pos="504">
          <p15:clr>
            <a:srgbClr val="F26B43"/>
          </p15:clr>
        </p15:guide>
        <p15:guide id="11" orient="horz" pos="656">
          <p15:clr>
            <a:srgbClr val="F26B43"/>
          </p15:clr>
        </p15:guide>
        <p15:guide id="12" pos="211">
          <p15:clr>
            <a:srgbClr val="F26B43"/>
          </p15:clr>
        </p15:guide>
        <p15:guide id="13" orient="horz" pos="4112">
          <p15:clr>
            <a:srgbClr val="F26B43"/>
          </p15:clr>
        </p15:guide>
        <p15:guide id="14" pos="3840">
          <p15:clr>
            <a:srgbClr val="F26B43"/>
          </p15:clr>
        </p15:guide>
        <p15:guide id="15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emf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emf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emf"/><Relationship Id="rId18" Type="http://schemas.openxmlformats.org/officeDocument/2006/relationships/image" Target="../media/image37.png"/><Relationship Id="rId3" Type="http://schemas.openxmlformats.org/officeDocument/2006/relationships/image" Target="../media/image14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emf"/><Relationship Id="rId17" Type="http://schemas.openxmlformats.org/officeDocument/2006/relationships/image" Target="../media/image36.png"/><Relationship Id="rId2" Type="http://schemas.openxmlformats.org/officeDocument/2006/relationships/image" Target="../media/image13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11" Type="http://schemas.openxmlformats.org/officeDocument/2006/relationships/image" Target="../media/image30.emf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7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68519" y="2800547"/>
            <a:ext cx="3976577" cy="252644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Subtitle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002" y="983627"/>
            <a:ext cx="6960208" cy="825996"/>
          </a:xfrm>
        </p:spPr>
        <p:txBody>
          <a:bodyPr>
            <a:noAutofit/>
          </a:bodyPr>
          <a:lstStyle/>
          <a:p>
            <a:r>
              <a:rPr lang="en-US" sz="2800" cap="small" dirty="0"/>
              <a:t>Synergetic Interactions </a:t>
            </a:r>
            <a:r>
              <a:rPr lang="en-US" sz="2800" cap="small" dirty="0" smtClean="0"/>
              <a:t/>
            </a:r>
            <a:br>
              <a:rPr lang="en-US" sz="2800" cap="small" dirty="0" smtClean="0"/>
            </a:br>
            <a:r>
              <a:rPr lang="en-US" sz="2800" cap="small" dirty="0" smtClean="0"/>
              <a:t>between </a:t>
            </a:r>
            <a:r>
              <a:rPr lang="en-US" sz="2800" cap="small" dirty="0"/>
              <a:t>Space and Process </a:t>
            </a:r>
            <a:r>
              <a:rPr lang="en-US" sz="2800" cap="small" dirty="0" smtClean="0"/>
              <a:t>Engineering </a:t>
            </a:r>
            <a:br>
              <a:rPr lang="en-US" sz="2800" cap="small" dirty="0" smtClean="0"/>
            </a:br>
            <a:endParaRPr lang="en-GB" sz="2800" cap="smal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42017" y="5445889"/>
            <a:ext cx="5749925" cy="369739"/>
          </a:xfrm>
        </p:spPr>
        <p:txBody>
          <a:bodyPr/>
          <a:lstStyle/>
          <a:p>
            <a:r>
              <a:rPr lang="en-GB" dirty="0" smtClean="0"/>
              <a:t>May 2018 - Rome</a:t>
            </a:r>
            <a:endParaRPr lang="en-GB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893" y="1"/>
            <a:ext cx="2038867" cy="18123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0547"/>
            <a:ext cx="3568519" cy="252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95214" y="5157145"/>
            <a:ext cx="640460" cy="153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BE" sz="400" dirty="0" smtClean="0">
                <a:solidFill>
                  <a:schemeClr val="bg1"/>
                </a:solidFill>
              </a:rPr>
              <a:t>Source:</a:t>
            </a:r>
            <a:r>
              <a:rPr lang="en-GB" sz="400" dirty="0" smtClean="0">
                <a:solidFill>
                  <a:schemeClr val="bg1"/>
                </a:solidFill>
              </a:rPr>
              <a:t>euwa.com</a:t>
            </a:r>
            <a:endParaRPr lang="en-GB" sz="4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r="21552"/>
          <a:stretch/>
        </p:blipFill>
        <p:spPr>
          <a:xfrm>
            <a:off x="8042979" y="1870403"/>
            <a:ext cx="2037543" cy="18116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0"/>
          <a:stretch/>
        </p:blipFill>
        <p:spPr>
          <a:xfrm>
            <a:off x="10156079" y="1870403"/>
            <a:ext cx="2035921" cy="18116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1787" r="24036"/>
          <a:stretch/>
        </p:blipFill>
        <p:spPr>
          <a:xfrm>
            <a:off x="10153983" y="-914"/>
            <a:ext cx="2029779" cy="1813240"/>
          </a:xfrm>
          <a:prstGeom prst="rect">
            <a:avLst/>
          </a:prstGeom>
        </p:spPr>
      </p:pic>
      <p:sp>
        <p:nvSpPr>
          <p:cNvPr id="12" name="Text Placeholder 4"/>
          <p:cNvSpPr txBox="1">
            <a:spLocks/>
          </p:cNvSpPr>
          <p:nvPr/>
        </p:nvSpPr>
        <p:spPr>
          <a:xfrm>
            <a:off x="342002" y="5803451"/>
            <a:ext cx="5749925" cy="22762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730239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2744"/>
              </a:buClr>
              <a:buSzPct val="100000"/>
              <a:buFont typeface="Arial" charset="0"/>
              <a:buNone/>
              <a:defRPr sz="2400" b="0" i="0" kern="1200">
                <a:solidFill>
                  <a:srgbClr val="002744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1pPr>
            <a:lvl2pPr marL="360000" indent="-180000" algn="l" defTabSz="730239" rtl="0" eaLnBrk="1" latinLnBrk="0" hangingPunct="1">
              <a:lnSpc>
                <a:spcPct val="100000"/>
              </a:lnSpc>
              <a:spcBef>
                <a:spcPts val="150"/>
              </a:spcBef>
              <a:spcAft>
                <a:spcPts val="100"/>
              </a:spcAft>
              <a:buSzPct val="85000"/>
              <a:buFont typeface=".HelveticaNeueDeskInterface-Regular" charset="-120"/>
              <a:buChar char="–"/>
              <a:defRPr sz="1600" b="0" i="0" kern="120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2pPr>
            <a:lvl3pPr marL="540000" indent="-180000" algn="l" defTabSz="730239" rtl="0" eaLnBrk="1" latinLnBrk="0" hangingPunct="1">
              <a:lnSpc>
                <a:spcPct val="100000"/>
              </a:lnSpc>
              <a:spcBef>
                <a:spcPts val="150"/>
              </a:spcBef>
              <a:spcAft>
                <a:spcPts val="100"/>
              </a:spcAft>
              <a:buSzPct val="85000"/>
              <a:buFont typeface=".HelveticaNeueDeskInterface-Regular" charset="-120"/>
              <a:buChar char="–"/>
              <a:defRPr sz="1400" b="0" i="0" kern="1200">
                <a:solidFill>
                  <a:srgbClr val="000000"/>
                </a:solidFill>
                <a:latin typeface="+mn-lt"/>
                <a:ea typeface="Arial" charset="0"/>
                <a:cs typeface="Arial" charset="0"/>
              </a:defRPr>
            </a:lvl3pPr>
            <a:lvl4pPr marL="720000" indent="-180000" algn="l" defTabSz="730239" rtl="0" eaLnBrk="1" latinLnBrk="0" hangingPunct="1">
              <a:lnSpc>
                <a:spcPct val="100000"/>
              </a:lnSpc>
              <a:spcBef>
                <a:spcPts val="150"/>
              </a:spcBef>
              <a:spcAft>
                <a:spcPts val="100"/>
              </a:spcAft>
              <a:buSzPct val="85000"/>
              <a:buFont typeface=".HelveticaNeueDeskInterface-Regular" charset="-120"/>
              <a:buChar char="–"/>
              <a:defRPr sz="1200" b="0" i="0" kern="12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defRPr>
            </a:lvl4pPr>
            <a:lvl5pPr marL="900000" indent="-180000" algn="l" defTabSz="730239" rtl="0" eaLnBrk="1" latinLnBrk="0" hangingPunct="1">
              <a:lnSpc>
                <a:spcPct val="100000"/>
              </a:lnSpc>
              <a:spcBef>
                <a:spcPts val="150"/>
              </a:spcBef>
              <a:spcAft>
                <a:spcPts val="100"/>
              </a:spcAft>
              <a:buSzPct val="85000"/>
              <a:buFont typeface=".HelveticaNeueDeskInterface-Regular" charset="-120"/>
              <a:buChar char="–"/>
              <a:defRPr sz="1000" b="0" i="0" kern="12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defRPr>
            </a:lvl5pPr>
            <a:lvl6pPr marL="2008165" indent="-182562" algn="l" defTabSz="730239" rtl="0" eaLnBrk="1" latinLnBrk="0" hangingPunct="1">
              <a:lnSpc>
                <a:spcPct val="90000"/>
              </a:lnSpc>
              <a:spcBef>
                <a:spcPts val="399"/>
              </a:spcBef>
              <a:buFont typeface="Arial"/>
              <a:buChar char="•"/>
              <a:defRPr sz="14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3285" indent="-182562" algn="l" defTabSz="730239" rtl="0" eaLnBrk="1" latinLnBrk="0" hangingPunct="1">
              <a:lnSpc>
                <a:spcPct val="90000"/>
              </a:lnSpc>
              <a:spcBef>
                <a:spcPts val="399"/>
              </a:spcBef>
              <a:buFont typeface="Arial"/>
              <a:buChar char="•"/>
              <a:defRPr sz="14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38406" indent="-182562" algn="l" defTabSz="730239" rtl="0" eaLnBrk="1" latinLnBrk="0" hangingPunct="1">
              <a:lnSpc>
                <a:spcPct val="90000"/>
              </a:lnSpc>
              <a:spcBef>
                <a:spcPts val="399"/>
              </a:spcBef>
              <a:buFont typeface="Arial"/>
              <a:buChar char="•"/>
              <a:defRPr sz="14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3529" indent="-182562" algn="l" defTabSz="730239" rtl="0" eaLnBrk="1" latinLnBrk="0" hangingPunct="1">
              <a:lnSpc>
                <a:spcPct val="90000"/>
              </a:lnSpc>
              <a:spcBef>
                <a:spcPts val="399"/>
              </a:spcBef>
              <a:buFont typeface="Arial"/>
              <a:buChar char="•"/>
              <a:defRPr sz="14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 smtClean="0"/>
              <a:t>Workshop - Current and Future Ways to Closed Life Support Systems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4256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767075" y="6396576"/>
            <a:ext cx="4825735" cy="241195"/>
          </a:xfrm>
        </p:spPr>
        <p:txBody>
          <a:bodyPr/>
          <a:lstStyle/>
          <a:p>
            <a:r>
              <a:rPr lang="en-US" dirty="0"/>
              <a:t>Synergetic </a:t>
            </a:r>
            <a:r>
              <a:rPr lang="en-US" dirty="0" smtClean="0"/>
              <a:t>Interactions between </a:t>
            </a:r>
            <a:r>
              <a:rPr lang="en-US" dirty="0"/>
              <a:t>Space and Process Enginee</a:t>
            </a:r>
            <a:r>
              <a:rPr lang="en-US" sz="800" dirty="0"/>
              <a:t>ring</a:t>
            </a:r>
            <a:r>
              <a:rPr lang="en-GB" dirty="0" smtClean="0"/>
              <a:t>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516671" y="6396576"/>
            <a:ext cx="311143" cy="241195"/>
          </a:xfrm>
        </p:spPr>
        <p:txBody>
          <a:bodyPr/>
          <a:lstStyle/>
          <a:p>
            <a:fld id="{9221EE05-DF49-0F4C-94AA-85789884FEFB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71877" y="482748"/>
            <a:ext cx="7137573" cy="511245"/>
          </a:xfrm>
        </p:spPr>
        <p:txBody>
          <a:bodyPr>
            <a:noAutofit/>
          </a:bodyPr>
          <a:lstStyle/>
          <a:p>
            <a:pPr algn="ctr"/>
            <a:r>
              <a:rPr lang="en-US" sz="3200" cap="small" dirty="0" smtClean="0"/>
              <a:t>What means “Engineering” to You ?</a:t>
            </a:r>
            <a:endParaRPr lang="en-US" sz="3200" cap="small" dirty="0"/>
          </a:p>
        </p:txBody>
      </p:sp>
      <p:sp>
        <p:nvSpPr>
          <p:cNvPr id="6" name="TextBox 5"/>
          <p:cNvSpPr txBox="1"/>
          <p:nvPr/>
        </p:nvSpPr>
        <p:spPr>
          <a:xfrm>
            <a:off x="1939654" y="3239474"/>
            <a:ext cx="1555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Engineering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5165" y="2854643"/>
            <a:ext cx="984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Design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95620" y="3579492"/>
            <a:ext cx="1483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Technology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97573" y="291292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System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81994" y="2011253"/>
            <a:ext cx="1111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Process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7347" y="1180414"/>
            <a:ext cx="1441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Application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45913" y="1902410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Equipment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83372" y="2439038"/>
            <a:ext cx="1067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Product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34040" y="4881140"/>
            <a:ext cx="112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Develop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1504" y="3793262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Construction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13454" y="2745827"/>
            <a:ext cx="18085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Manufacturing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15875" y="1895014"/>
            <a:ext cx="13131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Appliance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21258" y="3705291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Method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56945" y="4458894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Science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03872" y="3293505"/>
            <a:ext cx="12843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Modelling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5758" y="2750606"/>
            <a:ext cx="1636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Mathematics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42587" y="4134607"/>
            <a:ext cx="1338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Chemistry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55395" y="1085308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Physics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94547" y="3148696"/>
            <a:ext cx="869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Crops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003872" y="4854240"/>
            <a:ext cx="1011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Control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20667" y="5096679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Automation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12161" y="5255064"/>
            <a:ext cx="1510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Component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5314" y="1105314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Mechanics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08438" y="1502726"/>
            <a:ext cx="122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Electrical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03423" y="5887768"/>
            <a:ext cx="10278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Biology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27556" y="3300421"/>
            <a:ext cx="1866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Microorganism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636277" y="4736675"/>
            <a:ext cx="19527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Hydrodynamics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49836" y="2095275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Thermodynamics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329742" y="5690366"/>
            <a:ext cx="1383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Simulation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41018" y="4501176"/>
            <a:ext cx="13516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Structures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861973" y="2047533"/>
            <a:ext cx="1225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Materials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95943" y="4911457"/>
            <a:ext cx="769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83929" y="1398094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Factory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1888" y="4385577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Production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49578" y="1649513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Economics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813849" y="5306211"/>
            <a:ext cx="982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Quality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032157" y="4654185"/>
            <a:ext cx="9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Safety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992220" y="3623970"/>
            <a:ext cx="1654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Supply chain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239359" y="4392377"/>
            <a:ext cx="15392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Life science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7779" y="3155644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Resources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22167" y="5336053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Ecology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509641" y="1459936"/>
            <a:ext cx="2079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Micro-organisms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392725" y="5743615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Documents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600650" y="3849534"/>
            <a:ext cx="140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Laboratory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30741" y="2197638"/>
            <a:ext cx="1495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Procedures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856844" y="1573330"/>
            <a:ext cx="11416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Analysis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1381" y="4892057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Requirements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781833" y="5261745"/>
            <a:ext cx="12859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Discipline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16834" y="1702781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Software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405951" y="5302040"/>
            <a:ext cx="1609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Experiments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9084960" y="5061690"/>
            <a:ext cx="654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Test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911832" y="3768637"/>
            <a:ext cx="1540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Regulations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251923" y="2306918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Report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289446" y="2782579"/>
            <a:ext cx="1382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Measuring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741331" y="4305424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Architecture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855414" y="2758106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Environment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4382441" y="4715317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Aerospace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103491" y="5777862"/>
            <a:ext cx="1083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Kinetics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8582402" y="1047157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Genetics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911096" y="5496789"/>
            <a:ext cx="2039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Nanotechnology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886281" y="3354753"/>
            <a:ext cx="9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2414347" y="3978063"/>
            <a:ext cx="1383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Cultivation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642587" y="5930277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Factory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26935" y="4281336"/>
            <a:ext cx="18517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Demonstration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2500234" y="2432948"/>
            <a:ext cx="15231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Life support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368348" y="3200060"/>
            <a:ext cx="12716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Transport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6980501" y="5736163"/>
            <a:ext cx="10937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Aviation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403963" y="3989701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Maritime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8636958" y="2334041"/>
            <a:ext cx="1382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Launchers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596557" y="1566276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Energy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755312" y="1297601"/>
            <a:ext cx="9013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Waste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4305307" y="2587235"/>
            <a:ext cx="1297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Synthesis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603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5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5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5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5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5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5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85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95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5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1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15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2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25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30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35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4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5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55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600"/>
                            </p:stCondLst>
                            <p:childTnLst>
                              <p:par>
                                <p:cTn id="16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65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7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750"/>
                            </p:stCondLst>
                            <p:childTnLst>
                              <p:par>
                                <p:cTn id="17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800"/>
                            </p:stCondLst>
                            <p:childTnLst>
                              <p:par>
                                <p:cTn id="17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850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90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950"/>
                            </p:stCondLst>
                            <p:childTnLst>
                              <p:par>
                                <p:cTn id="18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50"/>
                            </p:stCondLst>
                            <p:childTnLst>
                              <p:par>
                                <p:cTn id="19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100"/>
                            </p:stCondLst>
                            <p:childTnLst>
                              <p:par>
                                <p:cTn id="1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100"/>
                            </p:stCondLst>
                            <p:childTnLst>
                              <p:par>
                                <p:cTn id="19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15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200"/>
                            </p:stCondLst>
                            <p:childTnLst>
                              <p:par>
                                <p:cTn id="20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250"/>
                            </p:stCondLst>
                            <p:childTnLst>
                              <p:par>
                                <p:cTn id="20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30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3350"/>
                            </p:stCondLst>
                            <p:childTnLst>
                              <p:par>
                                <p:cTn id="21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400"/>
                            </p:stCondLst>
                            <p:childTnLst>
                              <p:par>
                                <p:cTn id="21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3450"/>
                            </p:stCondLst>
                            <p:childTnLst>
                              <p:par>
                                <p:cTn id="2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5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695004" y="475900"/>
            <a:ext cx="30636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/>
              <a:t>Space Systems Engineer</a:t>
            </a:r>
            <a:endParaRPr lang="en-GB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995323" y="475900"/>
            <a:ext cx="3350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/>
              <a:t>Chemical </a:t>
            </a:r>
            <a:r>
              <a:rPr lang="nl-BE" sz="2000" dirty="0" err="1" smtClean="0"/>
              <a:t>Process</a:t>
            </a:r>
            <a:r>
              <a:rPr lang="nl-BE" sz="2000" dirty="0" smtClean="0"/>
              <a:t> Engineer</a:t>
            </a:r>
            <a:endParaRPr lang="en-GB" sz="20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764" y="2895353"/>
            <a:ext cx="769118" cy="7691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6195" y="1386340"/>
            <a:ext cx="792032" cy="79203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2801" y="3484217"/>
            <a:ext cx="841476" cy="8414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215" y="2695384"/>
            <a:ext cx="1004598" cy="10045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009" y="1047711"/>
            <a:ext cx="2694315" cy="50159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802" y="1105489"/>
            <a:ext cx="2360318" cy="49581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001" y="1186366"/>
            <a:ext cx="992006" cy="9920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468" y="1307323"/>
            <a:ext cx="1070351" cy="10703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752" y="1682369"/>
            <a:ext cx="842109" cy="86009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081" y="2649975"/>
            <a:ext cx="834242" cy="83424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242" y="2310403"/>
            <a:ext cx="702692" cy="70269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421462">
            <a:off x="9756902" y="1729285"/>
            <a:ext cx="569450" cy="7436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43402" y="2516929"/>
            <a:ext cx="811216" cy="6807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409923" y="2468610"/>
            <a:ext cx="640323" cy="62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4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9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6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3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09" y="1047711"/>
            <a:ext cx="2694315" cy="50159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802" y="1105489"/>
            <a:ext cx="2360318" cy="49581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81552" y="785376"/>
            <a:ext cx="1647286" cy="22096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775293" y="6396576"/>
            <a:ext cx="4825735" cy="241195"/>
          </a:xfrm>
        </p:spPr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524889" y="6396576"/>
            <a:ext cx="311143" cy="241195"/>
          </a:xfrm>
        </p:spPr>
        <p:txBody>
          <a:bodyPr/>
          <a:lstStyle/>
          <a:p>
            <a:fld id="{9221EE05-DF49-0F4C-94AA-85789884FEFB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044" y="1007669"/>
            <a:ext cx="2093326" cy="27229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4561" y="1187536"/>
            <a:ext cx="1732215" cy="24285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1" y="2069357"/>
            <a:ext cx="2047885" cy="30773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2029" y="1111373"/>
            <a:ext cx="1811575" cy="25099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4688" y="1776016"/>
            <a:ext cx="1551676" cy="250008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9853" y="769801"/>
            <a:ext cx="1483333" cy="20435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9251" y="1081667"/>
            <a:ext cx="1532259" cy="19675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39037" y="1695845"/>
            <a:ext cx="1923363" cy="24549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7519" y="4006384"/>
            <a:ext cx="1827981" cy="23556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9822" y="2453910"/>
            <a:ext cx="1827217" cy="24867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9365" y="3046425"/>
            <a:ext cx="1500600" cy="21180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0477" y="1802667"/>
            <a:ext cx="1489511" cy="2168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8681" y="3541544"/>
            <a:ext cx="1582265" cy="238052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7559" y="2369143"/>
            <a:ext cx="1996866" cy="251832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6657" y="3220932"/>
            <a:ext cx="1649431" cy="25181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254" y="3378420"/>
            <a:ext cx="1666228" cy="23668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425" y="4502326"/>
            <a:ext cx="1459054" cy="18942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43714" y="3177599"/>
            <a:ext cx="1792764" cy="25587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9721" y="4536072"/>
            <a:ext cx="1797977" cy="17493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Oval 29"/>
          <p:cNvSpPr/>
          <p:nvPr/>
        </p:nvSpPr>
        <p:spPr>
          <a:xfrm>
            <a:off x="2062875" y="1991638"/>
            <a:ext cx="2520000" cy="2520000"/>
          </a:xfrm>
          <a:prstGeom prst="ellipse">
            <a:avLst/>
          </a:prstGeom>
          <a:solidFill>
            <a:srgbClr val="FFD13F">
              <a:alpha val="89804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SYSTEM</a:t>
            </a:r>
            <a:endParaRPr lang="en-GB" sz="2400" dirty="0"/>
          </a:p>
        </p:txBody>
      </p:sp>
      <p:sp>
        <p:nvSpPr>
          <p:cNvPr id="31" name="Oval 30"/>
          <p:cNvSpPr/>
          <p:nvPr/>
        </p:nvSpPr>
        <p:spPr>
          <a:xfrm>
            <a:off x="7385195" y="1995427"/>
            <a:ext cx="2520000" cy="2520000"/>
          </a:xfrm>
          <a:prstGeom prst="ellipse">
            <a:avLst/>
          </a:prstGeom>
          <a:solidFill>
            <a:srgbClr val="036DCD">
              <a:alpha val="90000"/>
            </a:srgb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PROCESS</a:t>
            </a:r>
            <a:endParaRPr lang="en-GB" sz="2400" dirty="0"/>
          </a:p>
        </p:txBody>
      </p:sp>
      <p:sp>
        <p:nvSpPr>
          <p:cNvPr id="32" name="Oval 31"/>
          <p:cNvSpPr/>
          <p:nvPr/>
        </p:nvSpPr>
        <p:spPr>
          <a:xfrm>
            <a:off x="9311292" y="1104711"/>
            <a:ext cx="1001758" cy="1046346"/>
          </a:xfrm>
          <a:prstGeom prst="ellipse">
            <a:avLst/>
          </a:prstGeom>
          <a:solidFill>
            <a:srgbClr val="FFD13F">
              <a:alpha val="89804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000" dirty="0"/>
              <a:t>SYSTEM</a:t>
            </a:r>
            <a:endParaRPr lang="en-GB" sz="1000" dirty="0"/>
          </a:p>
        </p:txBody>
      </p:sp>
      <p:grpSp>
        <p:nvGrpSpPr>
          <p:cNvPr id="33" name="Group 32"/>
          <p:cNvGrpSpPr/>
          <p:nvPr/>
        </p:nvGrpSpPr>
        <p:grpSpPr>
          <a:xfrm>
            <a:off x="4770145" y="3885569"/>
            <a:ext cx="2520000" cy="2520000"/>
            <a:chOff x="4779910" y="879992"/>
            <a:chExt cx="2556718" cy="2594401"/>
          </a:xfrm>
        </p:grpSpPr>
        <p:sp>
          <p:nvSpPr>
            <p:cNvPr id="34" name="Oval 33"/>
            <p:cNvSpPr/>
            <p:nvPr/>
          </p:nvSpPr>
          <p:spPr>
            <a:xfrm>
              <a:off x="4779910" y="879992"/>
              <a:ext cx="2556718" cy="2594401"/>
            </a:xfrm>
            <a:prstGeom prst="ellipse">
              <a:avLst/>
            </a:prstGeom>
            <a:solidFill>
              <a:srgbClr val="FA86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943751" y="194437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2400" dirty="0" smtClean="0">
                  <a:solidFill>
                    <a:schemeClr val="bg1"/>
                  </a:solidFill>
                </a:rPr>
                <a:t>TECHNOLOGY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292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0">
        <p:fade/>
      </p:transition>
    </mc:Choice>
    <mc:Fallback xmlns="">
      <p:transition spd="med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5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5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5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3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65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95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25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7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25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2" name="Oval 21"/>
          <p:cNvSpPr/>
          <p:nvPr/>
        </p:nvSpPr>
        <p:spPr>
          <a:xfrm>
            <a:off x="2062875" y="1991638"/>
            <a:ext cx="2520000" cy="2520000"/>
          </a:xfrm>
          <a:prstGeom prst="ellipse">
            <a:avLst/>
          </a:prstGeom>
          <a:solidFill>
            <a:srgbClr val="FDAA23">
              <a:alpha val="76000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/>
              <a:t>SYSTEM</a:t>
            </a:r>
            <a:endParaRPr lang="en-GB" sz="2400" dirty="0"/>
          </a:p>
        </p:txBody>
      </p:sp>
      <p:sp>
        <p:nvSpPr>
          <p:cNvPr id="23" name="Oval 22"/>
          <p:cNvSpPr/>
          <p:nvPr/>
        </p:nvSpPr>
        <p:spPr>
          <a:xfrm>
            <a:off x="7385195" y="1995427"/>
            <a:ext cx="2520000" cy="2520000"/>
          </a:xfrm>
          <a:prstGeom prst="ellipse">
            <a:avLst/>
          </a:prstGeom>
          <a:solidFill>
            <a:srgbClr val="036DCD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/>
              <a:t>PROCESS</a:t>
            </a:r>
            <a:endParaRPr lang="en-GB" sz="24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4799020" y="3885569"/>
            <a:ext cx="2520000" cy="2520000"/>
            <a:chOff x="4779910" y="879992"/>
            <a:chExt cx="2556718" cy="2594401"/>
          </a:xfrm>
        </p:grpSpPr>
        <p:sp>
          <p:nvSpPr>
            <p:cNvPr id="25" name="Oval 24"/>
            <p:cNvSpPr/>
            <p:nvPr/>
          </p:nvSpPr>
          <p:spPr>
            <a:xfrm>
              <a:off x="4779910" y="879992"/>
              <a:ext cx="2556718" cy="2594401"/>
            </a:xfrm>
            <a:prstGeom prst="ellipse">
              <a:avLst/>
            </a:prstGeom>
            <a:solidFill>
              <a:srgbClr val="FA86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943751" y="194437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2400" dirty="0" smtClean="0">
                  <a:solidFill>
                    <a:schemeClr val="bg1"/>
                  </a:solidFill>
                </a:rPr>
                <a:t>TECHNOLOGY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Isosceles Triangle 8"/>
          <p:cNvSpPr/>
          <p:nvPr/>
        </p:nvSpPr>
        <p:spPr>
          <a:xfrm rot="10800000">
            <a:off x="4724301" y="2193484"/>
            <a:ext cx="2644878" cy="2050141"/>
          </a:xfrm>
          <a:prstGeom prst="triangle">
            <a:avLst/>
          </a:prstGeom>
          <a:noFill/>
          <a:ln w="3810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733578" y="2225837"/>
            <a:ext cx="6559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6600" dirty="0" smtClean="0"/>
              <a:t>?</a:t>
            </a:r>
            <a:endParaRPr lang="en-GB" sz="6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118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07407E-6 L 0.05143 -0.149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5" y="-747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96296E-6 L -0.02447 -0.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4" y="-7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0.00053 -0.068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4799020" y="3447702"/>
            <a:ext cx="2520000" cy="2520000"/>
            <a:chOff x="4779910" y="879992"/>
            <a:chExt cx="2556718" cy="2594401"/>
          </a:xfrm>
        </p:grpSpPr>
        <p:sp>
          <p:nvSpPr>
            <p:cNvPr id="25" name="Oval 24"/>
            <p:cNvSpPr/>
            <p:nvPr/>
          </p:nvSpPr>
          <p:spPr>
            <a:xfrm>
              <a:off x="4779910" y="879992"/>
              <a:ext cx="2556718" cy="2594401"/>
            </a:xfrm>
            <a:prstGeom prst="ellipse">
              <a:avLst/>
            </a:prstGeom>
            <a:solidFill>
              <a:srgbClr val="FA86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943751" y="194437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2400" dirty="0" smtClean="0">
                  <a:solidFill>
                    <a:schemeClr val="bg1"/>
                  </a:solidFill>
                </a:rPr>
                <a:t>TECHNOLOGY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733578" y="2225837"/>
            <a:ext cx="6559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6600" dirty="0" smtClean="0"/>
              <a:t>?</a:t>
            </a:r>
            <a:endParaRPr lang="en-GB" sz="6600" dirty="0"/>
          </a:p>
        </p:txBody>
      </p:sp>
      <p:sp>
        <p:nvSpPr>
          <p:cNvPr id="12" name="Oval 11"/>
          <p:cNvSpPr/>
          <p:nvPr/>
        </p:nvSpPr>
        <p:spPr>
          <a:xfrm>
            <a:off x="2675285" y="972950"/>
            <a:ext cx="2520000" cy="2520000"/>
          </a:xfrm>
          <a:prstGeom prst="ellipse">
            <a:avLst/>
          </a:prstGeom>
          <a:solidFill>
            <a:srgbClr val="FDAA23">
              <a:alpha val="76000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SYSTEM</a:t>
            </a:r>
            <a:endParaRPr lang="en-GB" sz="2400" dirty="0"/>
          </a:p>
        </p:txBody>
      </p:sp>
      <p:sp>
        <p:nvSpPr>
          <p:cNvPr id="13" name="Oval 12"/>
          <p:cNvSpPr/>
          <p:nvPr/>
        </p:nvSpPr>
        <p:spPr>
          <a:xfrm>
            <a:off x="7069119" y="971249"/>
            <a:ext cx="2520000" cy="2520000"/>
          </a:xfrm>
          <a:prstGeom prst="ellipse">
            <a:avLst/>
          </a:prstGeom>
          <a:solidFill>
            <a:srgbClr val="036DCD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PROCESS</a:t>
            </a:r>
            <a:endParaRPr lang="en-GB" sz="2400" dirty="0"/>
          </a:p>
        </p:txBody>
      </p:sp>
      <p:sp>
        <p:nvSpPr>
          <p:cNvPr id="9" name="Isosceles Triangle 8"/>
          <p:cNvSpPr/>
          <p:nvPr/>
        </p:nvSpPr>
        <p:spPr>
          <a:xfrm rot="10800000">
            <a:off x="4724301" y="2193484"/>
            <a:ext cx="2644878" cy="2050141"/>
          </a:xfrm>
          <a:prstGeom prst="triangle">
            <a:avLst/>
          </a:prstGeom>
          <a:noFill/>
          <a:ln w="3810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1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0">
        <p:fade/>
      </p:transition>
    </mc:Choice>
    <mc:Fallback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48148E-6 L -0.18724 -0.012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62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4779911" y="895349"/>
            <a:ext cx="2520000" cy="2520000"/>
          </a:xfrm>
          <a:prstGeom prst="ellipse">
            <a:avLst/>
          </a:prstGeom>
          <a:solidFill>
            <a:srgbClr val="036DCD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4894843" y="1916066"/>
            <a:ext cx="224433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2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nl-BE" dirty="0" smtClean="0">
                <a:solidFill>
                  <a:schemeClr val="bg1"/>
                </a:solidFill>
              </a:rPr>
              <a:t>PROCESS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02512" y="1925022"/>
            <a:ext cx="2244333" cy="461665"/>
          </a:xfrm>
          <a:prstGeom prst="rect">
            <a:avLst/>
          </a:prstGeom>
          <a:solidFill>
            <a:srgbClr val="036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2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nl-BE" dirty="0" err="1">
                <a:solidFill>
                  <a:schemeClr val="accent6">
                    <a:lumMod val="10000"/>
                    <a:lumOff val="90000"/>
                  </a:schemeClr>
                </a:solidFill>
              </a:rPr>
              <a:t>Transformation</a:t>
            </a:r>
            <a:endParaRPr lang="en-GB" dirty="0">
              <a:solidFill>
                <a:schemeClr val="accent6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79910" y="3593351"/>
            <a:ext cx="2520000" cy="2520000"/>
          </a:xfrm>
          <a:prstGeom prst="ellipse">
            <a:avLst/>
          </a:prstGeom>
          <a:solidFill>
            <a:srgbClr val="FDAA23">
              <a:alpha val="76000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370431" y="4656636"/>
            <a:ext cx="1449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 smtClean="0">
                <a:solidFill>
                  <a:schemeClr val="bg1"/>
                </a:solidFill>
              </a:rPr>
              <a:t>SYSTEM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935885" y="1457193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/>
              <a:t>INPUT</a:t>
            </a:r>
            <a:endParaRPr lang="en-GB" sz="1600" dirty="0"/>
          </a:p>
        </p:txBody>
      </p:sp>
      <p:sp>
        <p:nvSpPr>
          <p:cNvPr id="35" name="Oval 34"/>
          <p:cNvSpPr/>
          <p:nvPr/>
        </p:nvSpPr>
        <p:spPr>
          <a:xfrm>
            <a:off x="8775937" y="1452096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50000"/>
                </a:schemeClr>
              </a:gs>
              <a:gs pos="71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 smtClean="0"/>
              <a:t>OUTPUT</a:t>
            </a:r>
            <a:endParaRPr lang="en-GB" sz="1600" dirty="0"/>
          </a:p>
        </p:txBody>
      </p:sp>
      <p:sp>
        <p:nvSpPr>
          <p:cNvPr id="41" name="Right Arrow 40"/>
          <p:cNvSpPr/>
          <p:nvPr/>
        </p:nvSpPr>
        <p:spPr>
          <a:xfrm>
            <a:off x="3253162" y="2078869"/>
            <a:ext cx="1692000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2" name="Right Arrow 41"/>
          <p:cNvSpPr/>
          <p:nvPr/>
        </p:nvSpPr>
        <p:spPr>
          <a:xfrm>
            <a:off x="7105443" y="2078869"/>
            <a:ext cx="1864963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TextBox 10"/>
          <p:cNvSpPr txBox="1"/>
          <p:nvPr/>
        </p:nvSpPr>
        <p:spPr>
          <a:xfrm>
            <a:off x="592417" y="2956103"/>
            <a:ext cx="4060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/>
              <a:t>What</a:t>
            </a:r>
            <a:r>
              <a:rPr lang="nl-BE" cap="small" dirty="0" smtClean="0"/>
              <a:t> </a:t>
            </a:r>
            <a:r>
              <a:rPr lang="nl-BE" b="1" cap="small" dirty="0" smtClean="0"/>
              <a:t>RESOURCES</a:t>
            </a:r>
            <a:r>
              <a:rPr lang="nl-BE" cap="small" dirty="0" smtClean="0"/>
              <a:t> do i have/</a:t>
            </a:r>
            <a:r>
              <a:rPr lang="nl-BE" cap="small" dirty="0" err="1" smtClean="0"/>
              <a:t>need</a:t>
            </a:r>
            <a:r>
              <a:rPr lang="nl-BE" cap="small" dirty="0" smtClean="0"/>
              <a:t> ?</a:t>
            </a:r>
            <a:endParaRPr lang="en-GB" cap="small" dirty="0"/>
          </a:p>
        </p:txBody>
      </p:sp>
      <p:sp>
        <p:nvSpPr>
          <p:cNvPr id="12" name="TextBox 11"/>
          <p:cNvSpPr txBox="1"/>
          <p:nvPr/>
        </p:nvSpPr>
        <p:spPr>
          <a:xfrm>
            <a:off x="7892773" y="2956103"/>
            <a:ext cx="3206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/>
              <a:t>What</a:t>
            </a:r>
            <a:r>
              <a:rPr lang="nl-BE" cap="small" dirty="0" smtClean="0"/>
              <a:t> </a:t>
            </a:r>
            <a:r>
              <a:rPr lang="nl-BE" b="1" cap="small" dirty="0" smtClean="0"/>
              <a:t>PRODUCT</a:t>
            </a:r>
            <a:r>
              <a:rPr lang="nl-BE" cap="small" dirty="0" smtClean="0"/>
              <a:t> do i want ?</a:t>
            </a:r>
            <a:endParaRPr lang="en-GB" cap="small" dirty="0"/>
          </a:p>
        </p:txBody>
      </p:sp>
      <p:sp>
        <p:nvSpPr>
          <p:cNvPr id="15" name="Oval 14"/>
          <p:cNvSpPr/>
          <p:nvPr/>
        </p:nvSpPr>
        <p:spPr>
          <a:xfrm>
            <a:off x="5332116" y="2036374"/>
            <a:ext cx="1389226" cy="1378975"/>
          </a:xfrm>
          <a:prstGeom prst="ellipse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 smtClean="0"/>
              <a:t>Physics</a:t>
            </a:r>
            <a:endParaRPr lang="en-GB" sz="1400" dirty="0"/>
          </a:p>
        </p:txBody>
      </p:sp>
      <p:grpSp>
        <p:nvGrpSpPr>
          <p:cNvPr id="6" name="Group 5"/>
          <p:cNvGrpSpPr/>
          <p:nvPr/>
        </p:nvGrpSpPr>
        <p:grpSpPr>
          <a:xfrm>
            <a:off x="4881034" y="3840853"/>
            <a:ext cx="1429084" cy="1378975"/>
            <a:chOff x="4881034" y="3840853"/>
            <a:chExt cx="1429084" cy="1378975"/>
          </a:xfrm>
        </p:grpSpPr>
        <p:sp>
          <p:nvSpPr>
            <p:cNvPr id="16" name="Oval 15"/>
            <p:cNvSpPr/>
            <p:nvPr/>
          </p:nvSpPr>
          <p:spPr>
            <a:xfrm>
              <a:off x="4894274" y="3840853"/>
              <a:ext cx="1415844" cy="1378975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400" dirty="0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881034" y="4356518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400" dirty="0" err="1" smtClean="0">
                  <a:solidFill>
                    <a:schemeClr val="bg1"/>
                  </a:solidFill>
                </a:rPr>
                <a:t>Mechanics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18162" y="3840853"/>
            <a:ext cx="1415844" cy="1378975"/>
            <a:chOff x="5818162" y="3840853"/>
            <a:chExt cx="1415844" cy="1378975"/>
          </a:xfrm>
        </p:grpSpPr>
        <p:sp>
          <p:nvSpPr>
            <p:cNvPr id="17" name="Oval 16"/>
            <p:cNvSpPr/>
            <p:nvPr/>
          </p:nvSpPr>
          <p:spPr>
            <a:xfrm>
              <a:off x="5818162" y="3840853"/>
              <a:ext cx="1415844" cy="1378975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4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877058" y="4363763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nl-BE" sz="1400" dirty="0" smtClean="0">
                  <a:solidFill>
                    <a:schemeClr val="bg1"/>
                  </a:solidFill>
                </a:rPr>
                <a:t>Electronics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6218" y="4734872"/>
            <a:ext cx="1415844" cy="1378975"/>
            <a:chOff x="5356218" y="4734872"/>
            <a:chExt cx="1415844" cy="1378975"/>
          </a:xfrm>
        </p:grpSpPr>
        <p:sp>
          <p:nvSpPr>
            <p:cNvPr id="20" name="Oval 19"/>
            <p:cNvSpPr/>
            <p:nvPr/>
          </p:nvSpPr>
          <p:spPr>
            <a:xfrm>
              <a:off x="5356218" y="4734872"/>
              <a:ext cx="1415844" cy="1378975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4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395143" y="5351873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BE" sz="1400" dirty="0" smtClean="0">
                  <a:solidFill>
                    <a:schemeClr val="bg1"/>
                  </a:solidFill>
                </a:rPr>
                <a:t>Software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5370431" y="4779778"/>
            <a:ext cx="1343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400" dirty="0" smtClean="0">
                <a:solidFill>
                  <a:schemeClr val="bg1"/>
                </a:solidFill>
              </a:rPr>
              <a:t>Equipment</a:t>
            </a:r>
            <a:endParaRPr lang="en-GB" sz="1400" dirty="0">
              <a:solidFill>
                <a:schemeClr val="bg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945741" y="1075460"/>
            <a:ext cx="1415844" cy="1378975"/>
            <a:chOff x="4945741" y="1075460"/>
            <a:chExt cx="1415844" cy="1378975"/>
          </a:xfrm>
        </p:grpSpPr>
        <p:sp>
          <p:nvSpPr>
            <p:cNvPr id="13" name="Oval 12"/>
            <p:cNvSpPr/>
            <p:nvPr/>
          </p:nvSpPr>
          <p:spPr>
            <a:xfrm>
              <a:off x="4945741" y="1075460"/>
              <a:ext cx="1415844" cy="1378975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974736" y="1610000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400" dirty="0" err="1" smtClean="0">
                  <a:solidFill>
                    <a:schemeClr val="bg1"/>
                  </a:solidFill>
                </a:rPr>
                <a:t>Biology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5759246" y="1084006"/>
            <a:ext cx="1389226" cy="1378975"/>
          </a:xfrm>
          <a:prstGeom prst="ellipse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smtClean="0"/>
              <a:t>Chemistry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6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0">
        <p:fade/>
      </p:transition>
    </mc:Choice>
    <mc:Fallback>
      <p:transition spd="med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7" presetClass="emph" presetSubtype="0" repeatCount="4000" fill="remove" grpId="1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6" dur="100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100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100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75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50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8" grpId="0" animBg="1"/>
      <p:bldP spid="8" grpId="1" animBg="1"/>
      <p:bldP spid="28" grpId="0" animBg="1"/>
      <p:bldP spid="18" grpId="0"/>
      <p:bldP spid="33" grpId="0" animBg="1"/>
      <p:bldP spid="35" grpId="0" animBg="1"/>
      <p:bldP spid="35" grpId="1" animBg="1"/>
      <p:bldP spid="41" grpId="0" animBg="1"/>
      <p:bldP spid="42" grpId="0" animBg="1"/>
      <p:bldP spid="11" grpId="0"/>
      <p:bldP spid="12" grpId="0"/>
      <p:bldP spid="15" grpId="0" animBg="1"/>
      <p:bldP spid="22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3" name="Oval 22"/>
          <p:cNvSpPr/>
          <p:nvPr/>
        </p:nvSpPr>
        <p:spPr>
          <a:xfrm>
            <a:off x="4782612" y="897022"/>
            <a:ext cx="2520000" cy="2520000"/>
          </a:xfrm>
          <a:prstGeom prst="ellipse">
            <a:avLst/>
          </a:prstGeom>
          <a:solidFill>
            <a:srgbClr val="036DCD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sp>
        <p:nvSpPr>
          <p:cNvPr id="33" name="Oval 32"/>
          <p:cNvSpPr/>
          <p:nvPr/>
        </p:nvSpPr>
        <p:spPr>
          <a:xfrm>
            <a:off x="1935885" y="1457193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/>
              <a:t>INPUT</a:t>
            </a:r>
            <a:endParaRPr lang="en-GB" sz="1600" dirty="0"/>
          </a:p>
        </p:txBody>
      </p:sp>
      <p:sp>
        <p:nvSpPr>
          <p:cNvPr id="35" name="Oval 34"/>
          <p:cNvSpPr/>
          <p:nvPr/>
        </p:nvSpPr>
        <p:spPr>
          <a:xfrm>
            <a:off x="8775937" y="1452096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50000"/>
                </a:schemeClr>
              </a:gs>
              <a:gs pos="71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 smtClean="0"/>
              <a:t>OUTPUT</a:t>
            </a:r>
            <a:endParaRPr lang="en-GB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596809" y="2947618"/>
            <a:ext cx="4060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/>
              <a:t>What</a:t>
            </a:r>
            <a:r>
              <a:rPr lang="nl-BE" cap="small" dirty="0" smtClean="0"/>
              <a:t> </a:t>
            </a:r>
            <a:r>
              <a:rPr lang="nl-BE" b="1" cap="small" dirty="0" smtClean="0"/>
              <a:t>RESOURCES</a:t>
            </a:r>
            <a:r>
              <a:rPr lang="nl-BE" cap="small" dirty="0" smtClean="0"/>
              <a:t> do i have/</a:t>
            </a:r>
            <a:r>
              <a:rPr lang="nl-BE" cap="small" dirty="0" err="1" smtClean="0"/>
              <a:t>need</a:t>
            </a:r>
            <a:r>
              <a:rPr lang="nl-BE" cap="small" dirty="0" smtClean="0"/>
              <a:t> ?</a:t>
            </a:r>
            <a:endParaRPr lang="en-GB" cap="small" dirty="0"/>
          </a:p>
        </p:txBody>
      </p:sp>
      <p:sp>
        <p:nvSpPr>
          <p:cNvPr id="12" name="TextBox 11"/>
          <p:cNvSpPr txBox="1"/>
          <p:nvPr/>
        </p:nvSpPr>
        <p:spPr>
          <a:xfrm>
            <a:off x="7892773" y="2947618"/>
            <a:ext cx="3206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/>
              <a:t>What</a:t>
            </a:r>
            <a:r>
              <a:rPr lang="nl-BE" cap="small" dirty="0" smtClean="0"/>
              <a:t> </a:t>
            </a:r>
            <a:r>
              <a:rPr lang="nl-BE" b="1" cap="small" dirty="0" smtClean="0"/>
              <a:t>PRODUCT</a:t>
            </a:r>
            <a:r>
              <a:rPr lang="nl-BE" cap="small" dirty="0" smtClean="0"/>
              <a:t> do i want ?</a:t>
            </a:r>
            <a:endParaRPr lang="en-GB" cap="small" dirty="0"/>
          </a:p>
        </p:txBody>
      </p:sp>
      <p:sp>
        <p:nvSpPr>
          <p:cNvPr id="15" name="Oval 14"/>
          <p:cNvSpPr/>
          <p:nvPr/>
        </p:nvSpPr>
        <p:spPr>
          <a:xfrm>
            <a:off x="5332116" y="2036374"/>
            <a:ext cx="1389226" cy="1378975"/>
          </a:xfrm>
          <a:prstGeom prst="ellipse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err="1" smtClean="0"/>
              <a:t>Physics</a:t>
            </a:r>
            <a:endParaRPr lang="en-GB" sz="1400" dirty="0"/>
          </a:p>
        </p:txBody>
      </p:sp>
      <p:grpSp>
        <p:nvGrpSpPr>
          <p:cNvPr id="10" name="Group 9"/>
          <p:cNvGrpSpPr/>
          <p:nvPr/>
        </p:nvGrpSpPr>
        <p:grpSpPr>
          <a:xfrm>
            <a:off x="4779910" y="3593351"/>
            <a:ext cx="2520000" cy="2520496"/>
            <a:chOff x="4779910" y="3593351"/>
            <a:chExt cx="2520000" cy="2520496"/>
          </a:xfrm>
        </p:grpSpPr>
        <p:sp>
          <p:nvSpPr>
            <p:cNvPr id="28" name="Oval 27"/>
            <p:cNvSpPr/>
            <p:nvPr/>
          </p:nvSpPr>
          <p:spPr>
            <a:xfrm>
              <a:off x="4779910" y="3593351"/>
              <a:ext cx="2520000" cy="2520000"/>
            </a:xfrm>
            <a:prstGeom prst="ellipse">
              <a:avLst/>
            </a:prstGeom>
            <a:solidFill>
              <a:srgbClr val="FDAA23">
                <a:alpha val="76000"/>
              </a:srgbClr>
            </a:solidFill>
            <a:ln>
              <a:solidFill>
                <a:srgbClr val="EEB5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4881034" y="3840853"/>
              <a:ext cx="1429084" cy="1378975"/>
              <a:chOff x="4881034" y="3840853"/>
              <a:chExt cx="1429084" cy="1378975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4894274" y="3840853"/>
                <a:ext cx="1415844" cy="1378975"/>
              </a:xfrm>
              <a:prstGeom prst="ellipse">
                <a:avLst/>
              </a:prstGeom>
              <a:solidFill>
                <a:schemeClr val="accent1">
                  <a:alpha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400" dirty="0"/>
              </a:p>
            </p:txBody>
          </p:sp>
          <p:sp>
            <p:nvSpPr>
              <p:cNvPr id="2" name="TextBox 1"/>
              <p:cNvSpPr txBox="1"/>
              <p:nvPr/>
            </p:nvSpPr>
            <p:spPr>
              <a:xfrm>
                <a:off x="4881034" y="4356518"/>
                <a:ext cx="13434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l-BE" sz="1400" dirty="0" err="1" smtClean="0">
                    <a:solidFill>
                      <a:schemeClr val="bg1"/>
                    </a:solidFill>
                  </a:rPr>
                  <a:t>Mechanics</a:t>
                </a:r>
                <a:endParaRPr lang="en-GB" sz="14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801070" y="3849399"/>
              <a:ext cx="1419456" cy="1378975"/>
              <a:chOff x="5801070" y="3849399"/>
              <a:chExt cx="1419456" cy="1378975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5801070" y="3849399"/>
                <a:ext cx="1415844" cy="1378975"/>
              </a:xfrm>
              <a:prstGeom prst="ellipse">
                <a:avLst/>
              </a:prstGeom>
              <a:solidFill>
                <a:schemeClr val="accent1">
                  <a:alpha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400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877058" y="4363763"/>
                <a:ext cx="13434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nl-BE" sz="1400" dirty="0" smtClean="0">
                    <a:solidFill>
                      <a:schemeClr val="bg1"/>
                    </a:solidFill>
                  </a:rPr>
                  <a:t>Electronics</a:t>
                </a:r>
                <a:endParaRPr lang="en-GB" sz="14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356218" y="4734872"/>
              <a:ext cx="1415844" cy="1378975"/>
              <a:chOff x="5356218" y="4734872"/>
              <a:chExt cx="1415844" cy="1378975"/>
            </a:xfrm>
          </p:grpSpPr>
          <p:sp>
            <p:nvSpPr>
              <p:cNvPr id="20" name="Oval 19"/>
              <p:cNvSpPr/>
              <p:nvPr/>
            </p:nvSpPr>
            <p:spPr>
              <a:xfrm>
                <a:off x="5356218" y="4734872"/>
                <a:ext cx="1415844" cy="1378975"/>
              </a:xfrm>
              <a:prstGeom prst="ellipse">
                <a:avLst/>
              </a:prstGeom>
              <a:solidFill>
                <a:schemeClr val="accent1">
                  <a:alpha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1400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395143" y="5339841"/>
                <a:ext cx="13434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nl-BE" sz="1400" dirty="0" smtClean="0">
                    <a:solidFill>
                      <a:schemeClr val="bg1"/>
                    </a:solidFill>
                  </a:rPr>
                  <a:t>Software</a:t>
                </a:r>
                <a:endParaRPr lang="en-GB" sz="14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5370431" y="4779778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nl-BE" sz="1400" dirty="0" smtClean="0">
                  <a:solidFill>
                    <a:schemeClr val="bg1"/>
                  </a:solidFill>
                </a:rPr>
                <a:t>Equipment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945741" y="1075460"/>
            <a:ext cx="1415844" cy="1378975"/>
            <a:chOff x="4945741" y="1075460"/>
            <a:chExt cx="1415844" cy="1378975"/>
          </a:xfrm>
        </p:grpSpPr>
        <p:sp>
          <p:nvSpPr>
            <p:cNvPr id="13" name="Oval 12"/>
            <p:cNvSpPr/>
            <p:nvPr/>
          </p:nvSpPr>
          <p:spPr>
            <a:xfrm>
              <a:off x="4945741" y="1075460"/>
              <a:ext cx="1415844" cy="1378975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sz="14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974736" y="1610000"/>
              <a:ext cx="13434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400" dirty="0" err="1" smtClean="0">
                  <a:solidFill>
                    <a:schemeClr val="bg1"/>
                  </a:solidFill>
                </a:rPr>
                <a:t>Biology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Oval 13"/>
          <p:cNvSpPr/>
          <p:nvPr/>
        </p:nvSpPr>
        <p:spPr>
          <a:xfrm>
            <a:off x="5759246" y="1084006"/>
            <a:ext cx="1389226" cy="1378975"/>
          </a:xfrm>
          <a:prstGeom prst="ellipse">
            <a:avLst/>
          </a:prstGeom>
          <a:solidFill>
            <a:schemeClr val="accent1">
              <a:alpha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smtClean="0"/>
              <a:t>Chemistry</a:t>
            </a:r>
            <a:endParaRPr lang="en-GB" sz="1400" dirty="0"/>
          </a:p>
        </p:txBody>
      </p:sp>
      <p:grpSp>
        <p:nvGrpSpPr>
          <p:cNvPr id="25" name="Group 24"/>
          <p:cNvGrpSpPr/>
          <p:nvPr/>
        </p:nvGrpSpPr>
        <p:grpSpPr>
          <a:xfrm>
            <a:off x="4691400" y="837490"/>
            <a:ext cx="2679412" cy="2696726"/>
            <a:chOff x="4779910" y="879992"/>
            <a:chExt cx="2556718" cy="2594401"/>
          </a:xfrm>
        </p:grpSpPr>
        <p:sp>
          <p:nvSpPr>
            <p:cNvPr id="29" name="Oval 28"/>
            <p:cNvSpPr/>
            <p:nvPr/>
          </p:nvSpPr>
          <p:spPr>
            <a:xfrm>
              <a:off x="4779910" y="879992"/>
              <a:ext cx="2556718" cy="2594401"/>
            </a:xfrm>
            <a:prstGeom prst="ellipse">
              <a:avLst/>
            </a:prstGeom>
            <a:solidFill>
              <a:srgbClr val="FA86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943751" y="194437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2400" dirty="0" smtClean="0">
                  <a:solidFill>
                    <a:schemeClr val="bg1"/>
                  </a:solidFill>
                </a:rPr>
                <a:t>TECHNOLOGY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41" name="Right Arrow 40"/>
          <p:cNvSpPr/>
          <p:nvPr/>
        </p:nvSpPr>
        <p:spPr>
          <a:xfrm>
            <a:off x="3253162" y="2078869"/>
            <a:ext cx="1692000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2" name="Right Arrow 41"/>
          <p:cNvSpPr/>
          <p:nvPr/>
        </p:nvSpPr>
        <p:spPr>
          <a:xfrm>
            <a:off x="7105443" y="2078869"/>
            <a:ext cx="1864963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820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013 1.11111E-6 L 0.00052 -0.39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693" y="1327865"/>
            <a:ext cx="2574750" cy="4534151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002" y="318248"/>
            <a:ext cx="11508685" cy="511245"/>
          </a:xfrm>
        </p:spPr>
        <p:txBody>
          <a:bodyPr/>
          <a:lstStyle/>
          <a:p>
            <a:pPr algn="ctr"/>
            <a:r>
              <a:rPr lang="en-US" cap="small" dirty="0" smtClean="0"/>
              <a:t>The most ancient known </a:t>
            </a:r>
            <a:r>
              <a:rPr lang="en-US" cap="all" dirty="0" smtClean="0"/>
              <a:t>process</a:t>
            </a:r>
            <a:r>
              <a:rPr lang="en-US" cap="small" dirty="0" smtClean="0"/>
              <a:t> ?</a:t>
            </a:r>
            <a:endParaRPr lang="en-US" cap="smal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2274" y="942930"/>
            <a:ext cx="7051588" cy="5304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287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4779911" y="895349"/>
            <a:ext cx="2520000" cy="2520000"/>
          </a:xfrm>
          <a:prstGeom prst="ellipse">
            <a:avLst/>
          </a:prstGeom>
          <a:solidFill>
            <a:srgbClr val="036DCD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Beer </a:t>
            </a:r>
            <a:r>
              <a:rPr lang="nl-BE" sz="2400" dirty="0" err="1" smtClean="0"/>
              <a:t>Brewing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875216" y="1710813"/>
            <a:ext cx="2244333" cy="855405"/>
          </a:xfrm>
          <a:prstGeom prst="rect">
            <a:avLst/>
          </a:prstGeom>
          <a:solidFill>
            <a:srgbClr val="036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defRPr sz="2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nl-BE" dirty="0" err="1" smtClean="0">
                <a:solidFill>
                  <a:schemeClr val="accent6">
                    <a:lumMod val="10000"/>
                    <a:lumOff val="90000"/>
                  </a:schemeClr>
                </a:solidFill>
              </a:rPr>
              <a:t>Fermentation</a:t>
            </a:r>
            <a:endParaRPr lang="en-GB" dirty="0">
              <a:solidFill>
                <a:schemeClr val="accent6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79910" y="3593351"/>
            <a:ext cx="2520000" cy="2520000"/>
          </a:xfrm>
          <a:prstGeom prst="ellipse">
            <a:avLst/>
          </a:prstGeom>
          <a:solidFill>
            <a:srgbClr val="FDAA23">
              <a:alpha val="76000"/>
            </a:srgbClr>
          </a:solid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400" dirty="0" smtClean="0"/>
              <a:t>Fermentors</a:t>
            </a:r>
            <a:endParaRPr lang="en-GB" sz="2400" dirty="0"/>
          </a:p>
        </p:txBody>
      </p:sp>
      <p:sp>
        <p:nvSpPr>
          <p:cNvPr id="33" name="Oval 32"/>
          <p:cNvSpPr/>
          <p:nvPr/>
        </p:nvSpPr>
        <p:spPr>
          <a:xfrm>
            <a:off x="1935885" y="1457193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 smtClean="0"/>
              <a:t>WATER</a:t>
            </a:r>
          </a:p>
          <a:p>
            <a:pPr algn="ctr"/>
            <a:r>
              <a:rPr lang="nl-BE" sz="1400" dirty="0" smtClean="0"/>
              <a:t>YEAST</a:t>
            </a:r>
          </a:p>
          <a:p>
            <a:pPr algn="ctr"/>
            <a:r>
              <a:rPr lang="nl-BE" sz="1400" dirty="0" smtClean="0"/>
              <a:t>MALT</a:t>
            </a:r>
          </a:p>
          <a:p>
            <a:pPr algn="ctr"/>
            <a:r>
              <a:rPr lang="nl-BE" sz="1400" dirty="0" smtClean="0"/>
              <a:t>HOP</a:t>
            </a:r>
            <a:endParaRPr lang="en-GB" sz="1400" dirty="0"/>
          </a:p>
        </p:txBody>
      </p:sp>
      <p:sp>
        <p:nvSpPr>
          <p:cNvPr id="35" name="Oval 34"/>
          <p:cNvSpPr/>
          <p:nvPr/>
        </p:nvSpPr>
        <p:spPr>
          <a:xfrm>
            <a:off x="8775937" y="1452096"/>
            <a:ext cx="1440000" cy="1440000"/>
          </a:xfrm>
          <a:prstGeom prst="ellipse">
            <a:avLst/>
          </a:prstGeom>
          <a:gradFill flip="none" rotWithShape="1">
            <a:gsLst>
              <a:gs pos="4000">
                <a:schemeClr val="bg2">
                  <a:lumMod val="50000"/>
                </a:schemeClr>
              </a:gs>
              <a:gs pos="71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600" dirty="0" smtClean="0"/>
              <a:t>BEER</a:t>
            </a:r>
            <a:endParaRPr lang="en-GB" sz="16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4691400" y="837490"/>
            <a:ext cx="2679412" cy="2696726"/>
            <a:chOff x="4779910" y="879992"/>
            <a:chExt cx="2556718" cy="2594401"/>
          </a:xfrm>
        </p:grpSpPr>
        <p:sp>
          <p:nvSpPr>
            <p:cNvPr id="12" name="Oval 11"/>
            <p:cNvSpPr/>
            <p:nvPr/>
          </p:nvSpPr>
          <p:spPr>
            <a:xfrm>
              <a:off x="4779910" y="879992"/>
              <a:ext cx="2556718" cy="2594401"/>
            </a:xfrm>
            <a:prstGeom prst="ellipse">
              <a:avLst/>
            </a:prstGeom>
            <a:solidFill>
              <a:srgbClr val="F98B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212852" y="1944378"/>
              <a:ext cx="1656127" cy="4441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nl-BE" sz="2400" dirty="0" smtClean="0">
                  <a:solidFill>
                    <a:schemeClr val="bg1"/>
                  </a:solidFill>
                </a:rPr>
                <a:t>BREWERY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Right Arrow 41"/>
          <p:cNvSpPr/>
          <p:nvPr/>
        </p:nvSpPr>
        <p:spPr>
          <a:xfrm>
            <a:off x="7119548" y="2081131"/>
            <a:ext cx="1864963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41" name="Right Arrow 40"/>
          <p:cNvSpPr/>
          <p:nvPr/>
        </p:nvSpPr>
        <p:spPr>
          <a:xfrm>
            <a:off x="3257266" y="2081131"/>
            <a:ext cx="1692000" cy="182988"/>
          </a:xfrm>
          <a:prstGeom prst="rightArrow">
            <a:avLst/>
          </a:prstGeom>
          <a:gradFill flip="none" rotWithShape="1">
            <a:gsLst>
              <a:gs pos="4000">
                <a:schemeClr val="bg2">
                  <a:lumMod val="60000"/>
                  <a:lumOff val="40000"/>
                </a:schemeClr>
              </a:gs>
              <a:gs pos="88000">
                <a:schemeClr val="bg2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870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10" presetClass="entr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2.5E-6 1.11111E-6 L -0.00039 -0.39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25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8" grpId="0" animBg="1"/>
      <p:bldP spid="28" grpId="1" animBg="1"/>
      <p:bldP spid="33" grpId="0" animBg="1"/>
      <p:bldP spid="35" grpId="0" animBg="1"/>
      <p:bldP spid="42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767075" y="6396576"/>
            <a:ext cx="4825735" cy="241195"/>
          </a:xfrm>
        </p:spPr>
        <p:txBody>
          <a:bodyPr/>
          <a:lstStyle/>
          <a:p>
            <a:r>
              <a:rPr lang="en-US" dirty="0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516671" y="6396576"/>
            <a:ext cx="311143" cy="241195"/>
          </a:xfrm>
        </p:spPr>
        <p:txBody>
          <a:bodyPr/>
          <a:lstStyle/>
          <a:p>
            <a:fld id="{9221EE05-DF49-0F4C-94AA-85789884FEF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40241" y="482748"/>
            <a:ext cx="11005291" cy="511245"/>
          </a:xfrm>
        </p:spPr>
        <p:txBody>
          <a:bodyPr>
            <a:noAutofit/>
          </a:bodyPr>
          <a:lstStyle/>
          <a:p>
            <a:pPr algn="ctr"/>
            <a:r>
              <a:rPr lang="en-US" sz="3200" cap="small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Life Support Technology</a:t>
            </a:r>
            <a:endParaRPr lang="en-US" sz="3200" cap="small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39654" y="3148856"/>
            <a:ext cx="1555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sz="2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Engineering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91023" y="2838167"/>
            <a:ext cx="984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nl-BE" dirty="0"/>
              <a:t>Design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422095" y="3479347"/>
            <a:ext cx="2176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nl-BE" dirty="0"/>
              <a:t>Technology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933100" y="2912259"/>
            <a:ext cx="12394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nl-BE" b="1" dirty="0" smtClean="0">
                <a:solidFill>
                  <a:srgbClr val="FF0000"/>
                </a:solidFill>
              </a:rPr>
              <a:t>Systems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6086" y="1976572"/>
            <a:ext cx="1468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FF0000"/>
                </a:solidFill>
              </a:defRPr>
            </a:lvl1pPr>
          </a:lstStyle>
          <a:p>
            <a:r>
              <a:rPr lang="en-US" b="1" dirty="0"/>
              <a:t>Processes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7347" y="1180414"/>
            <a:ext cx="14414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Application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45913" y="1902410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Equipment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83372" y="2376692"/>
            <a:ext cx="1067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nl-BE" dirty="0"/>
              <a:t>Product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034040" y="4881140"/>
            <a:ext cx="1127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Develop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11504" y="3900356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Construction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13454" y="2745827"/>
            <a:ext cx="18085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Manufacturing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15875" y="1895014"/>
            <a:ext cx="13131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Appliance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21258" y="3705291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Method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56945" y="4458894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Science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003872" y="3293505"/>
            <a:ext cx="12843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Modelling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6730" y="2654278"/>
            <a:ext cx="16369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Mathematics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42587" y="4134607"/>
            <a:ext cx="1338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Chemistry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55395" y="1085308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Physics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94547" y="3148696"/>
            <a:ext cx="869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Crops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95490" y="4796713"/>
            <a:ext cx="1011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nl-BE" dirty="0">
                <a:solidFill>
                  <a:schemeClr val="bg1">
                    <a:lumMod val="85000"/>
                  </a:schemeClr>
                </a:solidFill>
              </a:rPr>
              <a:t>Control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20667" y="5096679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Automation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12161" y="5255064"/>
            <a:ext cx="1510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Component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35314" y="1105314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Mechanics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108438" y="1502726"/>
            <a:ext cx="122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Electrical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03423" y="5887768"/>
            <a:ext cx="10278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Biology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27556" y="3300421"/>
            <a:ext cx="1866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Microorganism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636277" y="4736675"/>
            <a:ext cx="19527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Hydrodynamics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49836" y="2095275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Thermodynamics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329742" y="5690366"/>
            <a:ext cx="1383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Simulation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41018" y="4501176"/>
            <a:ext cx="13516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Structures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861973" y="2047533"/>
            <a:ext cx="1225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Materials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095943" y="4911457"/>
            <a:ext cx="769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83929" y="1398094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Factory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1888" y="4385577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Production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49578" y="1649513"/>
            <a:ext cx="143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Economics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813849" y="5306211"/>
            <a:ext cx="982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Quality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032157" y="4654185"/>
            <a:ext cx="9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Safety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992220" y="3623970"/>
            <a:ext cx="1654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Supply chain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239359" y="4392377"/>
            <a:ext cx="15392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Life science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7779" y="3155644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Resources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22167" y="5336053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Ecology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509641" y="1459936"/>
            <a:ext cx="2079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Micro-organisms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392725" y="5743615"/>
            <a:ext cx="14814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Documents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600650" y="3849534"/>
            <a:ext cx="140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Laboratory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30741" y="2197638"/>
            <a:ext cx="1495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Procedures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856844" y="1573330"/>
            <a:ext cx="11416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Analysis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1381" y="4892057"/>
            <a:ext cx="1781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Requirements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781833" y="5261745"/>
            <a:ext cx="12859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Discipline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316834" y="1702781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Software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405951" y="5302040"/>
            <a:ext cx="1609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Experiments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9084960" y="5061690"/>
            <a:ext cx="654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Test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911832" y="3768637"/>
            <a:ext cx="1540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Regulations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251923" y="2306918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Report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289446" y="2782579"/>
            <a:ext cx="1382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Measuring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741331" y="4305424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Architecture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7855414" y="2758106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Environment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4382441" y="4715317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Aerospace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103491" y="5777862"/>
            <a:ext cx="1083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rgbClr val="05E4FB"/>
                </a:solidFill>
              </a:defRPr>
            </a:lvl1pPr>
          </a:lstStyle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Kinetics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8582402" y="1047157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Genetics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911096" y="5496789"/>
            <a:ext cx="2039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Nanotechnology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886281" y="3354753"/>
            <a:ext cx="9108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Omics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2414347" y="3978063"/>
            <a:ext cx="1383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Cultivation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5642587" y="5930277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Factory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26935" y="4281336"/>
            <a:ext cx="18517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Demonstration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2199705" y="2346089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3">
                    <a:lumMod val="75000"/>
                  </a:schemeClr>
                </a:solidFill>
              </a:rPr>
              <a:t>Life Support</a:t>
            </a:r>
            <a:endParaRPr lang="en-US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368348" y="3200060"/>
            <a:ext cx="12716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bg1">
                    <a:lumMod val="85000"/>
                  </a:schemeClr>
                </a:solidFill>
              </a:rPr>
              <a:t>Transport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6980501" y="5736163"/>
            <a:ext cx="10937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Aviation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403963" y="3989701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Maritime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8636958" y="2334041"/>
            <a:ext cx="1382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</a:rPr>
              <a:t>Launchers</a:t>
            </a:r>
            <a:endParaRPr lang="en-US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596557" y="1566276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Energy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755312" y="1297601"/>
            <a:ext cx="9013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Waste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4305307" y="2587235"/>
            <a:ext cx="1297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Synthesis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90" y="1369877"/>
            <a:ext cx="2590979" cy="47421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6"/>
          <a:stretch/>
        </p:blipFill>
        <p:spPr>
          <a:xfrm>
            <a:off x="4789759" y="1273715"/>
            <a:ext cx="2283383" cy="49622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angular Callout 4"/>
          <p:cNvSpPr/>
          <p:nvPr/>
        </p:nvSpPr>
        <p:spPr>
          <a:xfrm>
            <a:off x="8551395" y="1510882"/>
            <a:ext cx="2813328" cy="998997"/>
          </a:xfrm>
          <a:prstGeom prst="wedgeRectCallout">
            <a:avLst>
              <a:gd name="adj1" fmla="val -77034"/>
              <a:gd name="adj2" fmla="val 41242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Let’s push the start button of our water treatment system !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0" name="Rectangular Callout 79"/>
          <p:cNvSpPr/>
          <p:nvPr/>
        </p:nvSpPr>
        <p:spPr>
          <a:xfrm>
            <a:off x="1398106" y="1420605"/>
            <a:ext cx="2813328" cy="1455778"/>
          </a:xfrm>
          <a:prstGeom prst="wedgeRectCallout">
            <a:avLst>
              <a:gd name="adj1" fmla="val 91532"/>
              <a:gd name="adj2" fmla="val 27940"/>
            </a:avLst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Fine ! But with the feeding pump at 40 % of maximum speed to prevent feed overload to the organisms</a:t>
            </a:r>
          </a:p>
        </p:txBody>
      </p:sp>
    </p:spTree>
    <p:extLst>
      <p:ext uri="{BB962C8B-B14F-4D97-AF65-F5344CB8AC3E}">
        <p14:creationId xmlns:p14="http://schemas.microsoft.com/office/powerpoint/2010/main" val="427080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92417" y="6364680"/>
            <a:ext cx="4825735" cy="241195"/>
          </a:xfrm>
        </p:spPr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342013" y="6354047"/>
            <a:ext cx="311143" cy="241195"/>
          </a:xfrm>
        </p:spPr>
        <p:txBody>
          <a:bodyPr/>
          <a:lstStyle/>
          <a:p>
            <a:fld id="{9221EE05-DF49-0F4C-94AA-85789884FEF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251945" y="406706"/>
            <a:ext cx="7635346" cy="511245"/>
          </a:xfrm>
        </p:spPr>
        <p:txBody>
          <a:bodyPr>
            <a:noAutofit/>
          </a:bodyPr>
          <a:lstStyle/>
          <a:p>
            <a:pPr algn="ctr"/>
            <a:r>
              <a:rPr lang="en-US" sz="3200" cap="small" dirty="0" smtClean="0"/>
              <a:t>Project phases – Space Industry</a:t>
            </a:r>
            <a:endParaRPr lang="en-US" sz="3200" cap="small" dirty="0"/>
          </a:p>
        </p:txBody>
      </p:sp>
      <p:sp>
        <p:nvSpPr>
          <p:cNvPr id="9" name="Rectangle 8"/>
          <p:cNvSpPr/>
          <p:nvPr/>
        </p:nvSpPr>
        <p:spPr>
          <a:xfrm>
            <a:off x="212532" y="1009969"/>
            <a:ext cx="11661058" cy="377050"/>
          </a:xfrm>
          <a:prstGeom prst="rect">
            <a:avLst/>
          </a:prstGeom>
          <a:solidFill>
            <a:schemeClr val="tx1">
              <a:lumMod val="75000"/>
              <a:lumOff val="25000"/>
              <a:tint val="66000"/>
              <a:satMod val="1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085682" y="1014140"/>
            <a:ext cx="40706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cap="small" dirty="0" smtClean="0"/>
              <a:t>Milestone Driven Program </a:t>
            </a:r>
            <a:r>
              <a:rPr lang="nl-BE" sz="1600" cap="small" dirty="0" smtClean="0"/>
              <a:t>Management</a:t>
            </a:r>
            <a:endParaRPr lang="en-GB" sz="1600" cap="small" dirty="0"/>
          </a:p>
        </p:txBody>
      </p:sp>
      <p:sp>
        <p:nvSpPr>
          <p:cNvPr id="11" name="Rectangle 10"/>
          <p:cNvSpPr/>
          <p:nvPr/>
        </p:nvSpPr>
        <p:spPr>
          <a:xfrm>
            <a:off x="206477" y="5645158"/>
            <a:ext cx="11661058" cy="43261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tint val="66000"/>
                  <a:satMod val="160000"/>
                </a:schemeClr>
              </a:gs>
              <a:gs pos="50000">
                <a:schemeClr val="tx1">
                  <a:lumMod val="75000"/>
                  <a:lumOff val="25000"/>
                  <a:tint val="44500"/>
                  <a:satMod val="160000"/>
                </a:schemeClr>
              </a:gs>
              <a:gs pos="100000">
                <a:schemeClr val="tx1">
                  <a:lumMod val="75000"/>
                  <a:lumOff val="2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496167" y="5679567"/>
            <a:ext cx="46929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Engineering </a:t>
            </a:r>
            <a:r>
              <a:rPr lang="nl-BE" sz="1600" cap="small" dirty="0"/>
              <a:t> </a:t>
            </a:r>
            <a:r>
              <a:rPr lang="nl-BE" sz="1600" cap="small" dirty="0" smtClean="0"/>
              <a:t>       </a:t>
            </a:r>
            <a:r>
              <a:rPr lang="en-US" sz="1600" cap="small" dirty="0" smtClean="0"/>
              <a:t>Production         Verification</a:t>
            </a:r>
            <a:endParaRPr lang="en-US" sz="1600" cap="small" dirty="0"/>
          </a:p>
        </p:txBody>
      </p:sp>
      <p:sp>
        <p:nvSpPr>
          <p:cNvPr id="13" name="TextBox 12"/>
          <p:cNvSpPr txBox="1"/>
          <p:nvPr/>
        </p:nvSpPr>
        <p:spPr>
          <a:xfrm>
            <a:off x="902131" y="5697459"/>
            <a:ext cx="15343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cap="small" dirty="0" smtClean="0"/>
              <a:t>Requirements</a:t>
            </a:r>
            <a:endParaRPr lang="en-US" sz="1600" cap="small" dirty="0"/>
          </a:p>
        </p:txBody>
      </p:sp>
      <p:sp>
        <p:nvSpPr>
          <p:cNvPr id="14" name="TextBox 13"/>
          <p:cNvSpPr txBox="1"/>
          <p:nvPr/>
        </p:nvSpPr>
        <p:spPr>
          <a:xfrm>
            <a:off x="9887291" y="5696278"/>
            <a:ext cx="1280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Operations</a:t>
            </a:r>
            <a:endParaRPr lang="en-GB" sz="1600" cap="small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983" y="1529380"/>
            <a:ext cx="11430000" cy="40237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1504997" y="1013828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>
                <a:solidFill>
                  <a:schemeClr val="bg1"/>
                </a:solidFill>
              </a:rPr>
              <a:t>Hybrid</a:t>
            </a:r>
            <a:r>
              <a:rPr lang="nl-BE" cap="small" dirty="0" smtClean="0">
                <a:solidFill>
                  <a:schemeClr val="bg1"/>
                </a:solidFill>
              </a:rPr>
              <a:t> Model</a:t>
            </a:r>
            <a:endParaRPr lang="en-GB" cap="small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053574" y="1009969"/>
            <a:ext cx="1303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>
                <a:solidFill>
                  <a:schemeClr val="bg1"/>
                </a:solidFill>
              </a:rPr>
              <a:t>Waterfall</a:t>
            </a:r>
            <a:endParaRPr lang="en-GB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55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</p:transition>
    </mc:Choice>
    <mc:Fallback xmlns="">
      <p:transition spd="med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218661" y="417792"/>
            <a:ext cx="7635346" cy="511245"/>
          </a:xfrm>
        </p:spPr>
        <p:txBody>
          <a:bodyPr>
            <a:noAutofit/>
          </a:bodyPr>
          <a:lstStyle/>
          <a:p>
            <a:pPr algn="ctr"/>
            <a:r>
              <a:rPr lang="en-US" sz="3200" cap="small" dirty="0" smtClean="0"/>
              <a:t>Project phases – Process industry</a:t>
            </a:r>
            <a:endParaRPr lang="en-US" sz="3200" cap="small" dirty="0"/>
          </a:p>
        </p:txBody>
      </p:sp>
      <p:sp>
        <p:nvSpPr>
          <p:cNvPr id="5" name="Rectangle 4"/>
          <p:cNvSpPr/>
          <p:nvPr/>
        </p:nvSpPr>
        <p:spPr>
          <a:xfrm>
            <a:off x="235302" y="5595623"/>
            <a:ext cx="11602064" cy="43261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tint val="66000"/>
                  <a:satMod val="160000"/>
                </a:schemeClr>
              </a:gs>
              <a:gs pos="50000">
                <a:schemeClr val="tx1">
                  <a:lumMod val="75000"/>
                  <a:lumOff val="25000"/>
                  <a:tint val="44500"/>
                  <a:satMod val="160000"/>
                </a:schemeClr>
              </a:gs>
              <a:gs pos="100000">
                <a:schemeClr val="tx1">
                  <a:lumMod val="75000"/>
                  <a:lumOff val="2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558063" y="5645977"/>
            <a:ext cx="1359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Engineering</a:t>
            </a:r>
            <a:endParaRPr lang="en-GB" sz="1600" cap="small" dirty="0"/>
          </a:p>
        </p:txBody>
      </p:sp>
      <p:sp>
        <p:nvSpPr>
          <p:cNvPr id="10" name="TextBox 9"/>
          <p:cNvSpPr txBox="1"/>
          <p:nvPr/>
        </p:nvSpPr>
        <p:spPr>
          <a:xfrm>
            <a:off x="493164" y="5641530"/>
            <a:ext cx="11240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Research</a:t>
            </a:r>
            <a:endParaRPr lang="en-GB" sz="1600" cap="small" dirty="0"/>
          </a:p>
        </p:txBody>
      </p:sp>
      <p:sp>
        <p:nvSpPr>
          <p:cNvPr id="11" name="TextBox 10"/>
          <p:cNvSpPr txBox="1"/>
          <p:nvPr/>
        </p:nvSpPr>
        <p:spPr>
          <a:xfrm>
            <a:off x="10376675" y="5641530"/>
            <a:ext cx="1280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Operations</a:t>
            </a:r>
            <a:endParaRPr lang="en-GB" sz="1600" cap="small" dirty="0"/>
          </a:p>
        </p:txBody>
      </p:sp>
      <p:sp>
        <p:nvSpPr>
          <p:cNvPr id="12" name="Rectangle 11"/>
          <p:cNvSpPr/>
          <p:nvPr/>
        </p:nvSpPr>
        <p:spPr>
          <a:xfrm>
            <a:off x="342013" y="996216"/>
            <a:ext cx="11602064" cy="425259"/>
          </a:xfrm>
          <a:prstGeom prst="rect">
            <a:avLst/>
          </a:prstGeom>
          <a:solidFill>
            <a:schemeClr val="tx1">
              <a:lumMod val="75000"/>
              <a:lumOff val="25000"/>
              <a:tint val="66000"/>
              <a:satMod val="1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843251" y="1030939"/>
            <a:ext cx="23861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Interface Management</a:t>
            </a:r>
            <a:endParaRPr lang="en-GB" sz="1600" cap="small" dirty="0"/>
          </a:p>
        </p:txBody>
      </p:sp>
      <p:sp>
        <p:nvSpPr>
          <p:cNvPr id="14" name="TextBox 13"/>
          <p:cNvSpPr txBox="1"/>
          <p:nvPr/>
        </p:nvSpPr>
        <p:spPr>
          <a:xfrm>
            <a:off x="2818407" y="5634685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cap="small">
                <a:solidFill>
                  <a:schemeClr val="bg1"/>
                </a:solidFill>
              </a:defRPr>
            </a:lvl1pPr>
          </a:lstStyle>
          <a:p>
            <a:r>
              <a:rPr lang="nl-BE" dirty="0" err="1" smtClean="0"/>
              <a:t>Process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8188769" y="5634685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smtClean="0">
                <a:solidFill>
                  <a:schemeClr val="bg1"/>
                </a:solidFill>
              </a:rPr>
              <a:t>System</a:t>
            </a:r>
            <a:endParaRPr lang="en-GB" cap="small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62" y="2265542"/>
            <a:ext cx="11605504" cy="27304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2004413" y="1013828"/>
            <a:ext cx="76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smtClean="0">
                <a:solidFill>
                  <a:schemeClr val="bg1"/>
                </a:solidFill>
              </a:rPr>
              <a:t>Agile</a:t>
            </a:r>
            <a:endParaRPr lang="en-GB" cap="small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01810" y="1013828"/>
            <a:ext cx="2239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>
                <a:solidFill>
                  <a:schemeClr val="bg1"/>
                </a:solidFill>
              </a:rPr>
              <a:t>Hybrid</a:t>
            </a:r>
            <a:r>
              <a:rPr lang="nl-BE" cap="small" dirty="0" smtClean="0">
                <a:solidFill>
                  <a:schemeClr val="bg1"/>
                </a:solidFill>
              </a:rPr>
              <a:t> - </a:t>
            </a:r>
            <a:r>
              <a:rPr lang="nl-BE" cap="small" dirty="0" err="1" smtClean="0">
                <a:solidFill>
                  <a:schemeClr val="bg1"/>
                </a:solidFill>
              </a:rPr>
              <a:t>Waterfall</a:t>
            </a:r>
            <a:endParaRPr lang="en-GB" cap="small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8152" y="1665868"/>
            <a:ext cx="22637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System requirements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601875" y="1644280"/>
            <a:ext cx="2047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Process Solutions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055177" y="1665868"/>
            <a:ext cx="777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Needs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0638390" y="1032076"/>
            <a:ext cx="939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smtClean="0">
                <a:solidFill>
                  <a:schemeClr val="bg1"/>
                </a:solidFill>
              </a:rPr>
              <a:t>6Sigma</a:t>
            </a:r>
            <a:endParaRPr lang="en-GB" cap="sm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15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</p:transition>
    </mc:Choice>
    <mc:Fallback xmlns="">
      <p:transition spd="med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862" y="2265542"/>
            <a:ext cx="11605504" cy="27304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" name="TextBox 43"/>
          <p:cNvSpPr txBox="1"/>
          <p:nvPr/>
        </p:nvSpPr>
        <p:spPr>
          <a:xfrm>
            <a:off x="5418152" y="1665868"/>
            <a:ext cx="22637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System requirements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2601875" y="1644280"/>
            <a:ext cx="2047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Process Solutions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1055177" y="1665868"/>
            <a:ext cx="7777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600" cap="small"/>
            </a:lvl1pPr>
          </a:lstStyle>
          <a:p>
            <a:r>
              <a:rPr lang="en-US" dirty="0" smtClean="0"/>
              <a:t>Needs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216941" y="414154"/>
            <a:ext cx="7635346" cy="511245"/>
          </a:xfrm>
        </p:spPr>
        <p:txBody>
          <a:bodyPr>
            <a:noAutofit/>
          </a:bodyPr>
          <a:lstStyle/>
          <a:p>
            <a:pPr algn="ctr"/>
            <a:r>
              <a:rPr lang="en-US" sz="3200" cap="small" dirty="0" smtClean="0"/>
              <a:t>Synergetic Interactions</a:t>
            </a:r>
            <a:endParaRPr lang="en-US" sz="3200" cap="small" dirty="0"/>
          </a:p>
        </p:txBody>
      </p:sp>
      <p:sp>
        <p:nvSpPr>
          <p:cNvPr id="27" name="Rectangle 26"/>
          <p:cNvSpPr/>
          <p:nvPr/>
        </p:nvSpPr>
        <p:spPr>
          <a:xfrm>
            <a:off x="235302" y="5595623"/>
            <a:ext cx="11602064" cy="43261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tint val="66000"/>
                  <a:satMod val="160000"/>
                </a:schemeClr>
              </a:gs>
              <a:gs pos="50000">
                <a:schemeClr val="tx1">
                  <a:lumMod val="75000"/>
                  <a:lumOff val="25000"/>
                  <a:tint val="44500"/>
                  <a:satMod val="160000"/>
                </a:schemeClr>
              </a:gs>
              <a:gs pos="100000">
                <a:schemeClr val="tx1">
                  <a:lumMod val="75000"/>
                  <a:lumOff val="2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558063" y="5645977"/>
            <a:ext cx="13596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Engineering</a:t>
            </a:r>
            <a:endParaRPr lang="en-GB" sz="1600" cap="small" dirty="0"/>
          </a:p>
        </p:txBody>
      </p:sp>
      <p:sp>
        <p:nvSpPr>
          <p:cNvPr id="29" name="TextBox 28"/>
          <p:cNvSpPr txBox="1"/>
          <p:nvPr/>
        </p:nvSpPr>
        <p:spPr>
          <a:xfrm>
            <a:off x="493164" y="5641530"/>
            <a:ext cx="11240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Research</a:t>
            </a:r>
            <a:endParaRPr lang="en-GB" sz="1600" cap="small" dirty="0"/>
          </a:p>
        </p:txBody>
      </p:sp>
      <p:sp>
        <p:nvSpPr>
          <p:cNvPr id="30" name="TextBox 29"/>
          <p:cNvSpPr txBox="1"/>
          <p:nvPr/>
        </p:nvSpPr>
        <p:spPr>
          <a:xfrm>
            <a:off x="10376675" y="5641530"/>
            <a:ext cx="12801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Operations</a:t>
            </a:r>
            <a:endParaRPr lang="en-GB" sz="1600" cap="small" dirty="0"/>
          </a:p>
        </p:txBody>
      </p:sp>
      <p:sp>
        <p:nvSpPr>
          <p:cNvPr id="31" name="Rectangle 30"/>
          <p:cNvSpPr/>
          <p:nvPr/>
        </p:nvSpPr>
        <p:spPr>
          <a:xfrm>
            <a:off x="342013" y="996216"/>
            <a:ext cx="11602064" cy="425259"/>
          </a:xfrm>
          <a:prstGeom prst="rect">
            <a:avLst/>
          </a:prstGeom>
          <a:solidFill>
            <a:schemeClr val="tx1">
              <a:lumMod val="75000"/>
              <a:lumOff val="25000"/>
              <a:tint val="66000"/>
              <a:satMod val="1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4843251" y="1030939"/>
            <a:ext cx="23861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cap="small" dirty="0" smtClean="0"/>
              <a:t>Interface Management</a:t>
            </a:r>
            <a:endParaRPr lang="en-GB" sz="1600" cap="small" dirty="0"/>
          </a:p>
        </p:txBody>
      </p:sp>
      <p:sp>
        <p:nvSpPr>
          <p:cNvPr id="33" name="TextBox 32"/>
          <p:cNvSpPr txBox="1"/>
          <p:nvPr/>
        </p:nvSpPr>
        <p:spPr>
          <a:xfrm>
            <a:off x="2818407" y="5634685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cap="small">
                <a:solidFill>
                  <a:schemeClr val="bg1"/>
                </a:solidFill>
              </a:defRPr>
            </a:lvl1pPr>
          </a:lstStyle>
          <a:p>
            <a:r>
              <a:rPr lang="nl-BE" dirty="0" err="1" smtClean="0"/>
              <a:t>Process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8188769" y="5634685"/>
            <a:ext cx="974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smtClean="0">
                <a:solidFill>
                  <a:schemeClr val="bg1"/>
                </a:solidFill>
              </a:rPr>
              <a:t>System</a:t>
            </a:r>
            <a:endParaRPr lang="en-GB" cap="small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04413" y="1013828"/>
            <a:ext cx="76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smtClean="0">
                <a:solidFill>
                  <a:schemeClr val="bg1"/>
                </a:solidFill>
              </a:rPr>
              <a:t>Agile</a:t>
            </a:r>
            <a:endParaRPr lang="en-GB" cap="small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3461" y="1013828"/>
            <a:ext cx="1303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cap="small" dirty="0" err="1" smtClean="0">
                <a:solidFill>
                  <a:schemeClr val="bg1"/>
                </a:solidFill>
              </a:rPr>
              <a:t>Waterfall</a:t>
            </a:r>
            <a:endParaRPr lang="en-GB" cap="small" dirty="0">
              <a:solidFill>
                <a:schemeClr val="bg1"/>
              </a:solidFill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997" y="4012445"/>
            <a:ext cx="1903900" cy="67024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7897" y="2848489"/>
            <a:ext cx="5818968" cy="20484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perspectiveContrastingRightFacing"/>
            <a:lightRig rig="threePt" dir="t"/>
          </a:scene3d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518" y="3650887"/>
            <a:ext cx="798887" cy="14621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6"/>
          <a:stretch/>
        </p:blipFill>
        <p:spPr>
          <a:xfrm>
            <a:off x="7300308" y="3525597"/>
            <a:ext cx="841489" cy="18287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865" y="3717281"/>
            <a:ext cx="1021601" cy="18697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6"/>
          <a:stretch/>
        </p:blipFill>
        <p:spPr>
          <a:xfrm>
            <a:off x="2912074" y="3650887"/>
            <a:ext cx="841489" cy="18287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168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000">
        <p:fade/>
      </p:transition>
    </mc:Choice>
    <mc:Fallback xmlns="">
      <p:transition spd="med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3156" y="674041"/>
            <a:ext cx="10999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References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653156" y="1550195"/>
            <a:ext cx="1153884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http://ecss.nl/standard/ecss-e-as-11c-adoption-notice-of-iso-16290-space-systems-definition-of-the-technology-readiness-levels-trls-and-their-criteria-of-assessment-1-october-2014/</a:t>
            </a:r>
          </a:p>
        </p:txBody>
      </p:sp>
      <p:sp>
        <p:nvSpPr>
          <p:cNvPr id="9" name="Rectangle 8"/>
          <p:cNvSpPr/>
          <p:nvPr/>
        </p:nvSpPr>
        <p:spPr>
          <a:xfrm>
            <a:off x="653156" y="1853974"/>
            <a:ext cx="633724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http://my.chemeng.queensu.ca/courses/CHEE400/Tech.%20Eval1.pdf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156" y="1096573"/>
            <a:ext cx="1071969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ECSS-E-AS-11C – Adoption Notice of ISO 16290, Space systems – Definition of the Technology Readiness Levels (TRLs) and their criteria of assessment (1 October 2014)</a:t>
            </a:r>
            <a:endParaRPr lang="en-GB" sz="1100" dirty="0"/>
          </a:p>
        </p:txBody>
      </p:sp>
      <p:sp>
        <p:nvSpPr>
          <p:cNvPr id="2" name="Rectangle 1"/>
          <p:cNvSpPr/>
          <p:nvPr/>
        </p:nvSpPr>
        <p:spPr>
          <a:xfrm>
            <a:off x="653156" y="2177737"/>
            <a:ext cx="992522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https://www.altexsoft.com/whitepapers/agile-project-management-best-practices-and-methodologies/</a:t>
            </a:r>
          </a:p>
        </p:txBody>
      </p:sp>
      <p:sp>
        <p:nvSpPr>
          <p:cNvPr id="5" name="Rectangle 4"/>
          <p:cNvSpPr/>
          <p:nvPr/>
        </p:nvSpPr>
        <p:spPr>
          <a:xfrm>
            <a:off x="653156" y="2501500"/>
            <a:ext cx="875347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/>
              <a:t>https://</a:t>
            </a:r>
            <a:r>
              <a:rPr lang="en-GB" sz="1100" dirty="0" smtClean="0"/>
              <a:t>www.redbubble.com – science shirts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7693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Synergetic Interactions between Space and Process Engineering| May 2018 | ©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221EE05-DF49-0F4C-94AA-85789884FEFB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48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2"/>
    </mc:Choice>
    <mc:Fallback xmlns="">
      <p:transition spd="slow" advTm="431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3|2.8|3.3"/>
</p:tagLst>
</file>

<file path=ppt/theme/theme1.xml><?xml version="1.0" encoding="utf-8"?>
<a:theme xmlns:a="http://schemas.openxmlformats.org/drawingml/2006/main" name="QINETIQ_MasterPPTSlides_Arial_160617">
  <a:themeElements>
    <a:clrScheme name="QinetiQ RGB">
      <a:dk1>
        <a:srgbClr val="002744"/>
      </a:dk1>
      <a:lt1>
        <a:srgbClr val="FFFFFF"/>
      </a:lt1>
      <a:dk2>
        <a:srgbClr val="000000"/>
      </a:dk2>
      <a:lt2>
        <a:srgbClr val="AEB2B2"/>
      </a:lt2>
      <a:accent1>
        <a:srgbClr val="9A258F"/>
      </a:accent1>
      <a:accent2>
        <a:srgbClr val="002744"/>
      </a:accent2>
      <a:accent3>
        <a:srgbClr val="39B54A"/>
      </a:accent3>
      <a:accent4>
        <a:srgbClr val="F15A31"/>
      </a:accent4>
      <a:accent5>
        <a:srgbClr val="ED1164"/>
      </a:accent5>
      <a:accent6>
        <a:srgbClr val="002744"/>
      </a:accent6>
      <a:hlink>
        <a:srgbClr val="04BCF7"/>
      </a:hlink>
      <a:folHlink>
        <a:srgbClr val="000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E7498B5-3D22-43F6-8CAF-C9B4706A434C}" vid="{31230CC0-F8D8-4D5C-AB54-D1A7E2178D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Hand-Out</Template>
  <TotalTime>3620</TotalTime>
  <Words>594</Words>
  <Application>Microsoft Office PowerPoint</Application>
  <PresentationFormat>Widescreen</PresentationFormat>
  <Paragraphs>273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.HelveticaNeueDeskInterface-Regular</vt:lpstr>
      <vt:lpstr>Arial</vt:lpstr>
      <vt:lpstr>Arial Regular</vt:lpstr>
      <vt:lpstr>Calibri</vt:lpstr>
      <vt:lpstr>QINETIQ_MasterPPTSlides_Arial_160617</vt:lpstr>
      <vt:lpstr>Synergetic Interactions  between Space and Process Engineering  </vt:lpstr>
      <vt:lpstr>What means “Engineering” to You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most ancient known process ?</vt:lpstr>
      <vt:lpstr>PowerPoint Presentation</vt:lpstr>
      <vt:lpstr>Life Support Technology</vt:lpstr>
      <vt:lpstr>Project phases – Space Industry</vt:lpstr>
      <vt:lpstr>Project phases – Process industry</vt:lpstr>
      <vt:lpstr>Synergetic Interactions</vt:lpstr>
      <vt:lpstr>PowerPoint Presentation</vt:lpstr>
      <vt:lpstr>PowerPoint Presentation</vt:lpstr>
    </vt:vector>
  </TitlesOfParts>
  <Company>QinetiQ Space nv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Notes about this presentation template (1)</dc:title>
  <dc:creator>Dries Demey</dc:creator>
  <cp:lastModifiedBy>Dries Demey</cp:lastModifiedBy>
  <cp:revision>303</cp:revision>
  <cp:lastPrinted>2017-06-16T09:31:02Z</cp:lastPrinted>
  <dcterms:created xsi:type="dcterms:W3CDTF">2018-04-18T11:06:43Z</dcterms:created>
  <dcterms:modified xsi:type="dcterms:W3CDTF">2018-05-17T05:54:15Z</dcterms:modified>
</cp:coreProperties>
</file>